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65" r:id="rId11"/>
    <p:sldId id="266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3018" autoAdjust="0"/>
  </p:normalViewPr>
  <p:slideViewPr>
    <p:cSldViewPr>
      <p:cViewPr varScale="1">
        <p:scale>
          <a:sx n="69" d="100"/>
          <a:sy n="69" d="100"/>
        </p:scale>
        <p:origin x="14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AFF2D1-119A-47F8-9253-828DF57AB9C8}" type="datetimeFigureOut">
              <a:rPr lang="ru-RU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A19301-DB1E-404B-8069-9B79200AA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221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5D0A5C-EBB9-428C-A6D7-D1F9D94AADE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609774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90D772-6EED-46A7-B315-277472D2194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5348140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E86B85-D38F-49B6-916E-BF94484050B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40186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B8A820-C1B6-4BBD-900E-08A6794D366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72330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22BB37-C956-417B-8513-A15DF265B56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5025291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BA93C8-588F-4AF7-B0F3-D38C9A59E0A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69765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B3D19B-7D2C-4E44-8225-486CBE7B2E4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98187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723068-D3A0-4E34-A990-5344CC58459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29495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E983E9-9662-45EA-9DC4-9FB3172AB4E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47697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DBB452-C9D0-4790-A382-C08B6F12034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12094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F964A0-871D-485D-BE12-87B247BF65C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231547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6E29EC-C700-41B1-BD6E-282954A666E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55414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0F713E-7CA1-457A-A7B0-034ECCF27D3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296721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B1862D-168F-457F-AD6E-A2D0C1B7D4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4075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2E05E3-4EB9-46EF-A1E7-96485C71A26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49522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7771AB-0806-4C14-A4A6-1CCD21208CB5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CB888-F9D5-42B1-AE11-8F1EB96AF9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08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D2D9CE-7B7C-40BA-93D6-5A2F430FD037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407E6-3AD9-4D73-9D6A-7EECEBA16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36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D2D9CE-7B7C-40BA-93D6-5A2F430FD037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407E6-3AD9-4D73-9D6A-7EECEBA16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289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D2D9CE-7B7C-40BA-93D6-5A2F430FD037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407E6-3AD9-4D73-9D6A-7EECEBA16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0983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D2D9CE-7B7C-40BA-93D6-5A2F430FD037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407E6-3AD9-4D73-9D6A-7EECEBA16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442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D2D9CE-7B7C-40BA-93D6-5A2F430FD037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407E6-3AD9-4D73-9D6A-7EECEBA16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622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D2D9CE-7B7C-40BA-93D6-5A2F430FD037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407E6-3AD9-4D73-9D6A-7EECEBA16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597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4E30CD-6262-485A-8911-C345DC34A957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2E916A-65B0-4D2D-85A9-C6757742CF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111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1CA4E-C7B8-4A68-9025-F2EBF772F163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873251-C19D-4F20-B0C1-48A9C321AD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78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BE6777-2CDA-46D2-949B-E612647F64B4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9A512-CCD7-4384-A715-7544C159DE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70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BB7C5-3171-4142-985A-D132F2A6FA96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7C373-6735-4840-9769-6ECD763F30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3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B3CE1F-0BF0-4F91-8BF1-CABA1DF5A255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502FF-2819-4E9E-BB8D-F07DCC36CB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7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46B9D5-3F14-4F69-96FA-0C68C7BE4855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4E89B-CC64-414B-9748-F3DCACA834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36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CDCE9-198E-4523-98C1-7739910BD3E9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73B568-7BFB-440A-9D64-D9A3F9B167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9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4E5BCE-11E0-4F4E-8E2F-3EC6DBE096E8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860CF-DE9C-4E34-B874-7F3ABBC46F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15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D403E6-5D96-48C2-B530-6A1DD2AB1057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7FEC2F-5233-4E84-A7F1-A0ED99A348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13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276A5-59D4-40FE-9263-8117AB9CF295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9F074-9765-45ED-B8DB-30E8EEF3BF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49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9FD2D9CE-7B7C-40BA-93D6-5A2F430FD037}" type="datetimeFigureOut">
              <a:rPr lang="ru-RU" smtClean="0"/>
              <a:pPr>
                <a:defRPr/>
              </a:pPr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94407E6-3AD9-4D73-9D6A-7EECEBA16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8240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261041"/>
              </p:ext>
            </p:extLst>
          </p:nvPr>
        </p:nvGraphicFramePr>
        <p:xfrm>
          <a:off x="106360" y="1268760"/>
          <a:ext cx="8858129" cy="5256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1464"/>
                <a:gridCol w="1152128"/>
                <a:gridCol w="1224136"/>
                <a:gridCol w="1152128"/>
                <a:gridCol w="1159818"/>
                <a:gridCol w="1288455"/>
              </a:tblGrid>
              <a:tr h="175219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Москвитин</a:t>
                      </a:r>
                      <a:r>
                        <a:rPr lang="ru-RU" sz="2400" b="1" baseline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 И.Ю.</a:t>
                      </a:r>
                      <a:endParaRPr lang="ru-RU" sz="2400" b="1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FFFF"/>
                          </a:solidFill>
                          <a:hlinkClick r:id="rId2" action="ppaction://hlinksldjump"/>
                        </a:rPr>
                        <a:t>10</a:t>
                      </a:r>
                      <a:endParaRPr lang="ru-RU" sz="54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20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30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40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6" action="ppaction://hlinksldjump"/>
                        </a:rPr>
                        <a:t>50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</a:tr>
              <a:tr h="175219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Поярков</a:t>
                      </a:r>
                      <a:r>
                        <a:rPr lang="ru-RU" sz="2400" b="1" baseline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 В.Д.</a:t>
                      </a:r>
                      <a:endParaRPr lang="ru-RU" sz="2400" b="1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7" action="ppaction://hlinksldjump"/>
                        </a:rPr>
                        <a:t>10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8" action="ppaction://hlinksldjump"/>
                        </a:rPr>
                        <a:t>20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9" action="ppaction://hlinksldjump"/>
                        </a:rPr>
                        <a:t>30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10" action="ppaction://hlinksldjump"/>
                        </a:rPr>
                        <a:t>40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11" action="ppaction://hlinksldjump"/>
                        </a:rPr>
                        <a:t>50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</a:tr>
              <a:tr h="175219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Хабаров</a:t>
                      </a:r>
                      <a:r>
                        <a:rPr lang="ru-RU" sz="2400" b="1" baseline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 Е.П.</a:t>
                      </a:r>
                      <a:endParaRPr lang="ru-RU" sz="2400" b="1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12" action="ppaction://hlinksldjump"/>
                        </a:rPr>
                        <a:t>10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13" action="ppaction://hlinksldjump"/>
                        </a:rPr>
                        <a:t>20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14" action="ppaction://hlinksldjump"/>
                        </a:rPr>
                        <a:t>30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15" action="ppaction://hlinksldjump"/>
                        </a:rPr>
                        <a:t>40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hlinkClick r:id="rId16" action="ppaction://hlinksldjump"/>
                        </a:rPr>
                        <a:t>50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91" name="TextBox 5"/>
          <p:cNvSpPr txBox="1">
            <a:spLocks noChangeArrowheads="1"/>
          </p:cNvSpPr>
          <p:nvPr/>
        </p:nvSpPr>
        <p:spPr bwMode="auto">
          <a:xfrm>
            <a:off x="785813" y="980728"/>
            <a:ext cx="778668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Назовите количество человек в отряде Пояркова В.Д. на начало похода? (132)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741765"/>
              </p:ext>
            </p:extLst>
          </p:nvPr>
        </p:nvGraphicFramePr>
        <p:xfrm>
          <a:off x="1192378" y="4365104"/>
          <a:ext cx="6980022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0011"/>
                <a:gridCol w="3490011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132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101</a:t>
                      </a:r>
                      <a:endParaRPr lang="ru-RU" sz="3600" b="1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483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30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5" name="TextBox 5"/>
          <p:cNvSpPr txBox="1">
            <a:spLocks noChangeArrowheads="1"/>
          </p:cNvSpPr>
          <p:nvPr/>
        </p:nvSpPr>
        <p:spPr bwMode="auto">
          <a:xfrm>
            <a:off x="591815" y="1052736"/>
            <a:ext cx="788836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2001 году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анком России в серии памятных монет «Освоение и исследование Сибири», выпущена монета «Экспедиция В. Пояркова» номиналом 50 рублей. Назовите даты экспедиции.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46"/>
          <a:stretch/>
        </p:blipFill>
        <p:spPr>
          <a:xfrm>
            <a:off x="2627784" y="3544068"/>
            <a:ext cx="3816424" cy="3009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1022364" y="1844824"/>
            <a:ext cx="735806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Какие населённые пункты названы в честь Хабарова Е.П. ? 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7" name="TextBox 5"/>
          <p:cNvSpPr txBox="1">
            <a:spLocks noChangeArrowheads="1"/>
          </p:cNvSpPr>
          <p:nvPr/>
        </p:nvSpPr>
        <p:spPr bwMode="auto">
          <a:xfrm>
            <a:off x="928688" y="1857375"/>
            <a:ext cx="75723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6017" y="1340768"/>
            <a:ext cx="75461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экспедиций совершил </a:t>
            </a: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Хабаров Е.П. на реку Амур?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326439"/>
              </p:ext>
            </p:extLst>
          </p:nvPr>
        </p:nvGraphicFramePr>
        <p:xfrm>
          <a:off x="1000123" y="3217191"/>
          <a:ext cx="7100268" cy="19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0134"/>
                <a:gridCol w="3550134"/>
              </a:tblGrid>
              <a:tr h="97000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</a:tr>
              <a:tr h="97000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4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77607" y="1124744"/>
            <a:ext cx="77768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поселений было построено по берегам реки Амур и </a:t>
            </a: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Зея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451395"/>
              </p:ext>
            </p:extLst>
          </p:nvPr>
        </p:nvGraphicFramePr>
        <p:xfrm>
          <a:off x="1206232" y="3906091"/>
          <a:ext cx="6750144" cy="1872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5072"/>
                <a:gridCol w="3375072"/>
              </a:tblGrid>
              <a:tr h="80557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Около 50</a:t>
                      </a:r>
                    </a:p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Около 20</a:t>
                      </a:r>
                      <a:endParaRPr lang="ru-RU" sz="3200" b="1" dirty="0"/>
                    </a:p>
                  </a:txBody>
                  <a:tcPr/>
                </a:tc>
              </a:tr>
              <a:tr h="80557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Около 40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Около 5</a:t>
                      </a:r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5" name="TextBox 5"/>
          <p:cNvSpPr txBox="1">
            <a:spLocks noChangeArrowheads="1"/>
          </p:cNvSpPr>
          <p:nvPr/>
        </p:nvSpPr>
        <p:spPr bwMode="auto">
          <a:xfrm>
            <a:off x="1019985" y="1124744"/>
            <a:ext cx="708040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Назовите дату начала первого похода Хабарова Е.П.?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214929"/>
              </p:ext>
            </p:extLst>
          </p:nvPr>
        </p:nvGraphicFramePr>
        <p:xfrm>
          <a:off x="1019983" y="4170224"/>
          <a:ext cx="7224424" cy="1419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2212"/>
                <a:gridCol w="3612212"/>
              </a:tblGrid>
              <a:tr h="709508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+mj-lt"/>
                          <a:cs typeface="Times New Roman" panose="02020603050405020304" pitchFamily="18" charset="0"/>
                        </a:rPr>
                        <a:t>Осень 1649</a:t>
                      </a:r>
                      <a:endParaRPr lang="ru-RU" sz="3600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+mj-lt"/>
                          <a:cs typeface="Times New Roman" panose="02020603050405020304" pitchFamily="18" charset="0"/>
                        </a:rPr>
                        <a:t>Осень 1647</a:t>
                      </a:r>
                      <a:endParaRPr lang="ru-RU" sz="3600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9508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+mj-lt"/>
                          <a:cs typeface="Times New Roman" panose="02020603050405020304" pitchFamily="18" charset="0"/>
                        </a:rPr>
                        <a:t>Весна 1649</a:t>
                      </a:r>
                      <a:endParaRPr lang="ru-RU" sz="3600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+mj-lt"/>
                          <a:cs typeface="Times New Roman" panose="02020603050405020304" pitchFamily="18" charset="0"/>
                        </a:rPr>
                        <a:t>Осень 1645</a:t>
                      </a:r>
                      <a:endParaRPr lang="ru-RU" sz="3600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802403" y="1124744"/>
            <a:ext cx="77152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За какой труд Хабаров Е.П. был пожалован в «дети боярские»?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935375"/>
              </p:ext>
            </p:extLst>
          </p:nvPr>
        </p:nvGraphicFramePr>
        <p:xfrm>
          <a:off x="819527" y="3446533"/>
          <a:ext cx="7496888" cy="1998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8444"/>
                <a:gridCol w="3748444"/>
              </a:tblGrid>
              <a:tr h="99934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За открытие Хабаровска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За первую карту Амура</a:t>
                      </a:r>
                      <a:endParaRPr lang="ru-RU" sz="2400" b="1" dirty="0"/>
                    </a:p>
                  </a:txBody>
                  <a:tcPr/>
                </a:tc>
              </a:tr>
              <a:tr h="99934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За открытие Сахалина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За описание Курильских</a:t>
                      </a:r>
                      <a:r>
                        <a:rPr lang="ru-RU" sz="2400" b="1" baseline="0" dirty="0" smtClean="0"/>
                        <a:t> островов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69324" y="764704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В каком году начался первый поход Москвитина И.Ю. ?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648897"/>
              </p:ext>
            </p:extLst>
          </p:nvPr>
        </p:nvGraphicFramePr>
        <p:xfrm>
          <a:off x="969324" y="3732826"/>
          <a:ext cx="7347092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3546"/>
                <a:gridCol w="3673546"/>
              </a:tblGrid>
              <a:tr h="646510"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latin typeface="+mn-lt"/>
                          <a:cs typeface="Times New Roman" pitchFamily="18" charset="0"/>
                        </a:rPr>
                        <a:t>1639 </a:t>
                      </a:r>
                    </a:p>
                    <a:p>
                      <a:endParaRPr lang="ru-RU" sz="4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latin typeface="+mn-lt"/>
                        </a:rPr>
                        <a:t>1804</a:t>
                      </a:r>
                      <a:endParaRPr lang="ru-RU" sz="4000" b="1" dirty="0">
                        <a:latin typeface="+mn-lt"/>
                      </a:endParaRPr>
                    </a:p>
                  </a:txBody>
                  <a:tcPr/>
                </a:tc>
              </a:tr>
              <a:tr h="345808"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latin typeface="+mn-lt"/>
                        </a:rPr>
                        <a:t>1765</a:t>
                      </a:r>
                      <a:endParaRPr lang="ru-RU" sz="4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latin typeface="+mn-lt"/>
                        </a:rPr>
                        <a:t>1906</a:t>
                      </a:r>
                      <a:endParaRPr lang="ru-RU" sz="40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1285875" y="1714500"/>
            <a:ext cx="692943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>
                <a:latin typeface="Calibri" pitchFamily="34" charset="0"/>
              </a:rPr>
              <a:t/>
            </a:r>
            <a:br>
              <a:rPr lang="ru-RU" sz="5400" b="1">
                <a:latin typeface="Calibri" pitchFamily="34" charset="0"/>
              </a:rPr>
            </a:br>
            <a:endParaRPr lang="ru-RU" sz="5400" b="1">
              <a:latin typeface="Calibri" pitchFamily="34" charset="0"/>
            </a:endParaRPr>
          </a:p>
        </p:txBody>
      </p:sp>
      <p:sp>
        <p:nvSpPr>
          <p:cNvPr id="4100" name="Прямоугольник 4"/>
          <p:cNvSpPr>
            <a:spLocks noChangeArrowheads="1"/>
          </p:cNvSpPr>
          <p:nvPr/>
        </p:nvSpPr>
        <p:spPr bwMode="auto">
          <a:xfrm>
            <a:off x="785813" y="857250"/>
            <a:ext cx="764381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 какому морю в 1639 вышел отряд Москвитина И.Ю.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834980"/>
              </p:ext>
            </p:extLst>
          </p:nvPr>
        </p:nvGraphicFramePr>
        <p:xfrm>
          <a:off x="1403648" y="3284984"/>
          <a:ext cx="6408712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4356"/>
                <a:gridCol w="3204356"/>
              </a:tblGrid>
              <a:tr h="115212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2400" b="1" dirty="0" smtClean="0"/>
                        <a:t>Охотское море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2400" b="1" dirty="0" smtClean="0"/>
                        <a:t>Черное</a:t>
                      </a:r>
                      <a:r>
                        <a:rPr lang="ru-RU" sz="2400" b="1" baseline="0" dirty="0" smtClean="0"/>
                        <a:t> море </a:t>
                      </a:r>
                      <a:endParaRPr lang="ru-RU" sz="2400" b="1" dirty="0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2400" b="1" dirty="0" smtClean="0"/>
                        <a:t>Японское море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2400" b="1" dirty="0" smtClean="0"/>
                        <a:t>Баренцево</a:t>
                      </a:r>
                      <a:r>
                        <a:rPr lang="ru-RU" sz="2400" b="1" baseline="0" dirty="0" smtClean="0"/>
                        <a:t> море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1285875" y="1714500"/>
            <a:ext cx="692943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>
                <a:latin typeface="Calibri" pitchFamily="34" charset="0"/>
              </a:rPr>
              <a:t/>
            </a:r>
            <a:br>
              <a:rPr lang="ru-RU" sz="5400" b="1">
                <a:latin typeface="Calibri" pitchFamily="34" charset="0"/>
              </a:rPr>
            </a:br>
            <a:endParaRPr lang="ru-RU" sz="5400" b="1">
              <a:latin typeface="Calibri" pitchFamily="34" charset="0"/>
            </a:endParaRPr>
          </a:p>
        </p:txBody>
      </p:sp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1000125" y="1124744"/>
            <a:ext cx="750093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Современное название реки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Чиркл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, о котором узнал Москвитин И.Ю. у местного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населения?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676512"/>
              </p:ext>
            </p:extLst>
          </p:nvPr>
        </p:nvGraphicFramePr>
        <p:xfrm>
          <a:off x="1308114" y="3898203"/>
          <a:ext cx="6432238" cy="161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6119"/>
                <a:gridCol w="3216119"/>
              </a:tblGrid>
              <a:tr h="80951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Амур 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 smtClean="0"/>
                        <a:t>Зея</a:t>
                      </a:r>
                      <a:r>
                        <a:rPr lang="ru-RU" sz="2800" b="1" dirty="0" smtClean="0"/>
                        <a:t> </a:t>
                      </a:r>
                      <a:endParaRPr lang="ru-RU" sz="2800" b="1" dirty="0"/>
                    </a:p>
                  </a:txBody>
                  <a:tcPr/>
                </a:tc>
              </a:tr>
              <a:tr h="80951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 smtClean="0"/>
                        <a:t>Амгунь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Волга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785813" y="1196752"/>
            <a:ext cx="72425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остров впервые посетил Москвитин И.Ю. со своим отрядом? 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596894"/>
              </p:ext>
            </p:extLst>
          </p:nvPr>
        </p:nvGraphicFramePr>
        <p:xfrm>
          <a:off x="785813" y="4064820"/>
          <a:ext cx="7530602" cy="1851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5301"/>
                <a:gridCol w="3765301"/>
              </a:tblGrid>
              <a:tr h="90622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Курильские острова 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Шикотан </a:t>
                      </a:r>
                      <a:endParaRPr lang="ru-RU" sz="2800" b="1" dirty="0"/>
                    </a:p>
                  </a:txBody>
                  <a:tcPr/>
                </a:tc>
              </a:tr>
              <a:tr h="90622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Сахалин 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Хоккайдо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928688" y="1143000"/>
            <a:ext cx="757237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Сколько человек было в отряде Москвитина И.Ю.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565378"/>
              </p:ext>
            </p:extLst>
          </p:nvPr>
        </p:nvGraphicFramePr>
        <p:xfrm>
          <a:off x="920482" y="3727931"/>
          <a:ext cx="7395934" cy="2077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7967"/>
                <a:gridCol w="3697967"/>
              </a:tblGrid>
              <a:tr h="10386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4000" b="1" dirty="0" smtClean="0"/>
                        <a:t>30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4000" b="1" dirty="0" smtClean="0"/>
                        <a:t>50</a:t>
                      </a:r>
                      <a:endParaRPr lang="ru-RU" sz="4000" b="1" dirty="0"/>
                    </a:p>
                  </a:txBody>
                  <a:tcPr/>
                </a:tc>
              </a:tr>
              <a:tr h="10386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4000" b="1" dirty="0" smtClean="0"/>
                        <a:t>25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4000" b="1" dirty="0" smtClean="0"/>
                        <a:t>123</a:t>
                      </a:r>
                      <a:endParaRPr lang="ru-RU" sz="4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19" name="TextBox 5"/>
          <p:cNvSpPr txBox="1">
            <a:spLocks noChangeArrowheads="1"/>
          </p:cNvSpPr>
          <p:nvPr/>
        </p:nvSpPr>
        <p:spPr bwMode="auto">
          <a:xfrm>
            <a:off x="983535" y="764704"/>
            <a:ext cx="72151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Какую должность занимал Поярков В.Д. на службе?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525505"/>
              </p:ext>
            </p:extLst>
          </p:nvPr>
        </p:nvGraphicFramePr>
        <p:xfrm>
          <a:off x="785813" y="3933056"/>
          <a:ext cx="753060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5301"/>
                <a:gridCol w="3765301"/>
              </a:tblGrid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Письменный голова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Министр </a:t>
                      </a:r>
                      <a:endParaRPr lang="ru-RU" sz="2400" b="1" dirty="0"/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Секретарь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Городовой воевода 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1214438" y="1124744"/>
            <a:ext cx="69294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Назовите дату начала похода Пояркова В.Д.?</a:t>
            </a:r>
          </a:p>
          <a:p>
            <a:pPr algn="ctr"/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48690"/>
              </p:ext>
            </p:extLst>
          </p:nvPr>
        </p:nvGraphicFramePr>
        <p:xfrm>
          <a:off x="1000125" y="4077072"/>
          <a:ext cx="726095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476"/>
                <a:gridCol w="3630476"/>
              </a:tblGrid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15 июля 1643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28 февраля 1643</a:t>
                      </a:r>
                      <a:endParaRPr lang="ru-RU" sz="2800" b="1" dirty="0"/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r>
                        <a:rPr lang="ru-RU" sz="2800" b="1" baseline="0" dirty="0" smtClean="0"/>
                        <a:t> июля 1643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5 апреля 1644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85813" y="6357938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7" name="TextBox 5"/>
          <p:cNvSpPr txBox="1">
            <a:spLocks noChangeArrowheads="1"/>
          </p:cNvSpPr>
          <p:nvPr/>
        </p:nvSpPr>
        <p:spPr bwMode="auto">
          <a:xfrm>
            <a:off x="986449" y="764704"/>
            <a:ext cx="750093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 каким местным населением постоянно сталкивался Поярков В.Д. в своем походе? 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972121"/>
              </p:ext>
            </p:extLst>
          </p:nvPr>
        </p:nvGraphicFramePr>
        <p:xfrm>
          <a:off x="1214438" y="4365104"/>
          <a:ext cx="7029970" cy="18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4985"/>
                <a:gridCol w="3514985"/>
              </a:tblGrid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Эвены 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 smtClean="0"/>
                        <a:t>Дауры</a:t>
                      </a:r>
                      <a:r>
                        <a:rPr lang="ru-RU" sz="2800" b="1" dirty="0" smtClean="0"/>
                        <a:t> </a:t>
                      </a:r>
                      <a:endParaRPr lang="ru-RU" sz="2800" b="1" dirty="0"/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 smtClean="0"/>
                        <a:t>Ульчи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Тунгусы 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1196</TotalTime>
  <Words>305</Words>
  <Application>Microsoft Office PowerPoint</Application>
  <PresentationFormat>Экран (4:3)</PresentationFormat>
  <Paragraphs>103</Paragraphs>
  <Slides>16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ИМПЕРАТОР</dc:creator>
  <cp:lastModifiedBy>Userr</cp:lastModifiedBy>
  <cp:revision>111</cp:revision>
  <dcterms:created xsi:type="dcterms:W3CDTF">2010-01-14T02:49:07Z</dcterms:created>
  <dcterms:modified xsi:type="dcterms:W3CDTF">2016-10-19T23:26:13Z</dcterms:modified>
</cp:coreProperties>
</file>