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16" r:id="rId3"/>
    <p:sldId id="324" r:id="rId4"/>
    <p:sldId id="317" r:id="rId5"/>
    <p:sldId id="311" r:id="rId6"/>
    <p:sldId id="312" r:id="rId7"/>
    <p:sldId id="318" r:id="rId8"/>
    <p:sldId id="320" r:id="rId9"/>
    <p:sldId id="322" r:id="rId10"/>
    <p:sldId id="323" r:id="rId11"/>
    <p:sldId id="309" r:id="rId12"/>
    <p:sldId id="319" r:id="rId13"/>
    <p:sldId id="321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813" autoAdjust="0"/>
  </p:normalViewPr>
  <p:slideViewPr>
    <p:cSldViewPr>
      <p:cViewPr varScale="1">
        <p:scale>
          <a:sx n="53" d="100"/>
          <a:sy n="53" d="100"/>
        </p:scale>
        <p:origin x="137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k_EM\AppData\Local\Microsoft\Windows\INetCache\Content.Outlook\TMFRW7O8\&#1055;&#1077;&#1088;&#1077;&#1095;&#1077;&#1085;&#1100;%20&#1082;&#1086;&#1085;&#1090;&#1088;&#1072;&#1082;&#1090;&#1086;&#1074;%20-%202014%20(2)%20555%20(5)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(Лист1!$B$35,Лист1!$B$37)</c:f>
              <c:strCache>
                <c:ptCount val="2"/>
                <c:pt idx="0">
                  <c:v>Количество организаций дополнительного образования детей</c:v>
                </c:pt>
                <c:pt idx="1">
                  <c:v>Численность занимающихся в объединениях, 
тыс. детей</c:v>
                </c:pt>
              </c:strCache>
            </c:strRef>
          </c:cat>
          <c:val>
            <c:numRef>
              <c:f>(Лист1!$C$35,Лист1!$C$37)</c:f>
              <c:numCache>
                <c:formatCode>General</c:formatCode>
                <c:ptCount val="2"/>
                <c:pt idx="0">
                  <c:v>8386</c:v>
                </c:pt>
                <c:pt idx="1">
                  <c:v>7890</c:v>
                </c:pt>
              </c:numCache>
            </c:numRef>
          </c:val>
        </c:ser>
        <c:ser>
          <c:idx val="1"/>
          <c:order val="1"/>
          <c:tx>
            <c:strRef>
              <c:f>Лист1!$D$34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(Лист1!$B$35,Лист1!$B$37)</c:f>
              <c:strCache>
                <c:ptCount val="2"/>
                <c:pt idx="0">
                  <c:v>Количество организаций дополнительного образования детей</c:v>
                </c:pt>
                <c:pt idx="1">
                  <c:v>Численность занимающихся в объединениях, 
тыс. детей</c:v>
                </c:pt>
              </c:strCache>
            </c:strRef>
          </c:cat>
          <c:val>
            <c:numRef>
              <c:f>(Лист1!$D$35,Лист1!$D$37)</c:f>
              <c:numCache>
                <c:formatCode>General</c:formatCode>
                <c:ptCount val="2"/>
                <c:pt idx="0">
                  <c:v>10462</c:v>
                </c:pt>
                <c:pt idx="1">
                  <c:v>8786</c:v>
                </c:pt>
              </c:numCache>
            </c:numRef>
          </c:val>
        </c:ser>
        <c:ser>
          <c:idx val="2"/>
          <c:order val="2"/>
          <c:tx>
            <c:strRef>
              <c:f>Лист1!$E$34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(Лист1!$B$35,Лист1!$B$37)</c:f>
              <c:strCache>
                <c:ptCount val="2"/>
                <c:pt idx="0">
                  <c:v>Количество организаций дополнительного образования детей</c:v>
                </c:pt>
                <c:pt idx="1">
                  <c:v>Численность занимающихся в объединениях, 
тыс. детей</c:v>
                </c:pt>
              </c:strCache>
            </c:strRef>
          </c:cat>
          <c:val>
            <c:numRef>
              <c:f>(Лист1!$E$35,Лист1!$E$37)</c:f>
              <c:numCache>
                <c:formatCode>General</c:formatCode>
                <c:ptCount val="2"/>
                <c:pt idx="0">
                  <c:v>11776</c:v>
                </c:pt>
                <c:pt idx="1">
                  <c:v>9530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72165328"/>
        <c:axId val="-1072164240"/>
      </c:barChart>
      <c:catAx>
        <c:axId val="-107216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-1072164240"/>
        <c:crosses val="autoZero"/>
        <c:auto val="1"/>
        <c:lblAlgn val="ctr"/>
        <c:lblOffset val="100"/>
        <c:noMultiLvlLbl val="0"/>
      </c:catAx>
      <c:valAx>
        <c:axId val="-1072164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072165328"/>
        <c:crosses val="autoZero"/>
        <c:crossBetween val="between"/>
      </c:valAx>
    </c:plotArea>
    <c:legend>
      <c:legendPos val="l"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Лист1!$D$34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Лист1!$B$42:$B$43</c:f>
              <c:strCache>
                <c:ptCount val="2"/>
                <c:pt idx="0">
                  <c:v>Расходы консолидированных бюджетов субъектов РФ по предоставлению дополнительного образования детей, 
млн. рублей</c:v>
                </c:pt>
                <c:pt idx="1">
                  <c:v>Средняя заработная плата педагогических работников организаций дополнительного образования детей, 
рублей</c:v>
                </c:pt>
              </c:strCache>
            </c:strRef>
          </c:cat>
          <c:val>
            <c:numRef>
              <c:f>Лист1!$D$42:$D$43</c:f>
              <c:numCache>
                <c:formatCode>General</c:formatCode>
                <c:ptCount val="2"/>
                <c:pt idx="0">
                  <c:v>122121</c:v>
                </c:pt>
                <c:pt idx="1">
                  <c:v>21593</c:v>
                </c:pt>
              </c:numCache>
            </c:numRef>
          </c:val>
        </c:ser>
        <c:ser>
          <c:idx val="1"/>
          <c:order val="1"/>
          <c:tx>
            <c:strRef>
              <c:f>Лист1!$E$34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Лист1!$B$42:$B$43</c:f>
              <c:strCache>
                <c:ptCount val="2"/>
                <c:pt idx="0">
                  <c:v>Расходы консолидированных бюджетов субъектов РФ по предоставлению дополнительного образования детей, 
млн. рублей</c:v>
                </c:pt>
                <c:pt idx="1">
                  <c:v>Средняя заработная плата педагогических работников организаций дополнительного образования детей, 
рублей</c:v>
                </c:pt>
              </c:strCache>
            </c:strRef>
          </c:cat>
          <c:val>
            <c:numRef>
              <c:f>Лист1!$E$42:$E$43</c:f>
              <c:numCache>
                <c:formatCode>General</c:formatCode>
                <c:ptCount val="2"/>
                <c:pt idx="0">
                  <c:v>150527</c:v>
                </c:pt>
                <c:pt idx="1">
                  <c:v>25324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72158800"/>
        <c:axId val="-1072163152"/>
      </c:barChart>
      <c:catAx>
        <c:axId val="-107215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-1072163152"/>
        <c:crosses val="autoZero"/>
        <c:auto val="1"/>
        <c:lblAlgn val="ctr"/>
        <c:lblOffset val="100"/>
        <c:noMultiLvlLbl val="0"/>
      </c:catAx>
      <c:valAx>
        <c:axId val="-1072163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072158800"/>
        <c:crosses val="autoZero"/>
        <c:crossBetween val="between"/>
      </c:valAx>
    </c:plotArea>
    <c:legend>
      <c:legendPos val="l"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Распределение занимающихся </a:t>
            </a: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по </a:t>
            </a:r>
            <a:r>
              <a:rPr lang="ru-RU" sz="1800" dirty="0"/>
              <a:t>направленностям ДОД, чел.</a:t>
            </a:r>
          </a:p>
        </c:rich>
      </c:tx>
      <c:layout>
        <c:manualLayout>
          <c:xMode val="edge"/>
          <c:yMode val="edge"/>
          <c:x val="0.18809947042921155"/>
          <c:y val="3.97057403374396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118372163268636"/>
          <c:y val="0.24114659377992301"/>
          <c:w val="0.59520268376650054"/>
          <c:h val="0.72935665624673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технического творчества</c:v>
                </c:pt>
                <c:pt idx="1">
                  <c:v>спортивно-технические</c:v>
                </c:pt>
                <c:pt idx="2">
                  <c:v>эколого-биологические</c:v>
                </c:pt>
                <c:pt idx="3">
                  <c:v>туристско-краеведческие</c:v>
                </c:pt>
                <c:pt idx="4">
                  <c:v>спортивные</c:v>
                </c:pt>
                <c:pt idx="5">
                  <c:v>художественного творчества</c:v>
                </c:pt>
                <c:pt idx="6">
                  <c:v>культурологические</c:v>
                </c:pt>
                <c:pt idx="7">
                  <c:v>другие</c:v>
                </c:pt>
              </c:strCache>
            </c:strRef>
          </c:cat>
          <c:val>
            <c:numRef>
              <c:f>Лист1!$B$3:$I$3</c:f>
              <c:numCache>
                <c:formatCode>#,##0</c:formatCode>
                <c:ptCount val="8"/>
                <c:pt idx="0">
                  <c:v>439716</c:v>
                </c:pt>
                <c:pt idx="1">
                  <c:v>141547</c:v>
                </c:pt>
                <c:pt idx="2">
                  <c:v>384816</c:v>
                </c:pt>
                <c:pt idx="3">
                  <c:v>397856</c:v>
                </c:pt>
                <c:pt idx="4">
                  <c:v>3057967</c:v>
                </c:pt>
                <c:pt idx="5">
                  <c:v>3288407</c:v>
                </c:pt>
                <c:pt idx="6">
                  <c:v>235458</c:v>
                </c:pt>
                <c:pt idx="7">
                  <c:v>1561106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технического творчества</c:v>
                </c:pt>
                <c:pt idx="1">
                  <c:v>спортивно-технические</c:v>
                </c:pt>
                <c:pt idx="2">
                  <c:v>эколого-биологические</c:v>
                </c:pt>
                <c:pt idx="3">
                  <c:v>туристско-краеведческие</c:v>
                </c:pt>
                <c:pt idx="4">
                  <c:v>спортивные</c:v>
                </c:pt>
                <c:pt idx="5">
                  <c:v>художественного творчества</c:v>
                </c:pt>
                <c:pt idx="6">
                  <c:v>культурологические</c:v>
                </c:pt>
                <c:pt idx="7">
                  <c:v>другие</c:v>
                </c:pt>
              </c:strCache>
            </c:strRef>
          </c:cat>
          <c:val>
            <c:numRef>
              <c:f>Лист1!$B$4:$I$4</c:f>
              <c:numCache>
                <c:formatCode>#,##0</c:formatCode>
                <c:ptCount val="8"/>
                <c:pt idx="0">
                  <c:v>389505</c:v>
                </c:pt>
                <c:pt idx="1">
                  <c:v>165694</c:v>
                </c:pt>
                <c:pt idx="2">
                  <c:v>400063</c:v>
                </c:pt>
                <c:pt idx="3">
                  <c:v>365715</c:v>
                </c:pt>
                <c:pt idx="4">
                  <c:v>2742053</c:v>
                </c:pt>
                <c:pt idx="5">
                  <c:v>3037256</c:v>
                </c:pt>
                <c:pt idx="6">
                  <c:v>308519</c:v>
                </c:pt>
                <c:pt idx="7">
                  <c:v>1363264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технического творчества</c:v>
                </c:pt>
                <c:pt idx="1">
                  <c:v>спортивно-технические</c:v>
                </c:pt>
                <c:pt idx="2">
                  <c:v>эколого-биологические</c:v>
                </c:pt>
                <c:pt idx="3">
                  <c:v>туристско-краеведческие</c:v>
                </c:pt>
                <c:pt idx="4">
                  <c:v>спортивные</c:v>
                </c:pt>
                <c:pt idx="5">
                  <c:v>художественного творчества</c:v>
                </c:pt>
                <c:pt idx="6">
                  <c:v>культурологические</c:v>
                </c:pt>
                <c:pt idx="7">
                  <c:v>другие</c:v>
                </c:pt>
              </c:strCache>
            </c:strRef>
          </c:cat>
          <c:val>
            <c:numRef>
              <c:f>Лист1!$B$5:$I$5</c:f>
              <c:numCache>
                <c:formatCode>#,##0</c:formatCode>
                <c:ptCount val="8"/>
                <c:pt idx="0">
                  <c:v>401293</c:v>
                </c:pt>
                <c:pt idx="1">
                  <c:v>156237</c:v>
                </c:pt>
                <c:pt idx="2">
                  <c:v>415505</c:v>
                </c:pt>
                <c:pt idx="3">
                  <c:v>378250</c:v>
                </c:pt>
                <c:pt idx="4">
                  <c:v>2312361</c:v>
                </c:pt>
                <c:pt idx="5">
                  <c:v>2667883</c:v>
                </c:pt>
                <c:pt idx="6">
                  <c:v>319503</c:v>
                </c:pt>
                <c:pt idx="7">
                  <c:v>1235881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72170224"/>
        <c:axId val="-1072157712"/>
      </c:barChart>
      <c:catAx>
        <c:axId val="-1072170224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1072157712"/>
        <c:crosses val="autoZero"/>
        <c:auto val="1"/>
        <c:lblAlgn val="ctr"/>
        <c:lblOffset val="100"/>
        <c:noMultiLvlLbl val="0"/>
      </c:catAx>
      <c:valAx>
        <c:axId val="-107215771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1072170224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t"/>
      <c:layout>
        <c:manualLayout>
          <c:xMode val="edge"/>
          <c:yMode val="edge"/>
          <c:x val="0.36390669706827355"/>
          <c:y val="0.15019203983901899"/>
          <c:w val="0.38417783596241734"/>
          <c:h val="6.6355256477614935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Лист5!$A$89:$A$93</c:f>
              <c:strCache>
                <c:ptCount val="5"/>
                <c:pt idx="0">
                  <c:v> Совершенно не удовлетворен</c:v>
                </c:pt>
                <c:pt idx="1">
                  <c:v>Скорее не удовлетворен</c:v>
                </c:pt>
                <c:pt idx="2">
                  <c:v>Скорее удовлетворен</c:v>
                </c:pt>
                <c:pt idx="3">
                  <c:v>В целом удовлетворен</c:v>
                </c:pt>
                <c:pt idx="4">
                  <c:v> Полностью удовлетворен</c:v>
                </c:pt>
              </c:strCache>
            </c:strRef>
          </c:cat>
          <c:val>
            <c:numRef>
              <c:f>Лист5!$B$89:$B$93</c:f>
              <c:numCache>
                <c:formatCode>General</c:formatCode>
                <c:ptCount val="5"/>
                <c:pt idx="0">
                  <c:v>0.8</c:v>
                </c:pt>
                <c:pt idx="1">
                  <c:v>3.4</c:v>
                </c:pt>
                <c:pt idx="2">
                  <c:v>14</c:v>
                </c:pt>
                <c:pt idx="3">
                  <c:v>37.6</c:v>
                </c:pt>
                <c:pt idx="4">
                  <c:v>47.8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072168592"/>
        <c:axId val="-1072168048"/>
      </c:barChart>
      <c:catAx>
        <c:axId val="-10721685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-1072168048"/>
        <c:crosses val="autoZero"/>
        <c:auto val="1"/>
        <c:lblAlgn val="ctr"/>
        <c:lblOffset val="100"/>
        <c:noMultiLvlLbl val="0"/>
      </c:catAx>
      <c:valAx>
        <c:axId val="-1072168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721685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Доля технической направленности </a:t>
            </a:r>
            <a:r>
              <a:rPr lang="ru-RU" sz="1600" dirty="0" smtClean="0"/>
              <a:t>в дополнительном образовании </a:t>
            </a:r>
            <a:r>
              <a:rPr lang="ru-RU" sz="1600" dirty="0"/>
              <a:t>детей</a:t>
            </a:r>
          </a:p>
          <a:p>
            <a:pPr>
              <a:defRPr sz="1600"/>
            </a:pPr>
            <a:r>
              <a:rPr lang="ru-RU" sz="1600" dirty="0" smtClean="0"/>
              <a:t>(% от общего количества</a:t>
            </a:r>
            <a:r>
              <a:rPr lang="ru-RU" sz="1600" baseline="0" dirty="0" smtClean="0"/>
              <a:t> услуг</a:t>
            </a:r>
            <a:r>
              <a:rPr lang="ru-RU" sz="1600" dirty="0" smtClean="0"/>
              <a:t>, </a:t>
            </a:r>
            <a:r>
              <a:rPr lang="ru-RU" sz="1600" dirty="0"/>
              <a:t>2014 </a:t>
            </a:r>
            <a:r>
              <a:rPr lang="ru-RU" sz="1600" dirty="0" smtClean="0"/>
              <a:t>год)</a:t>
            </a:r>
            <a:endParaRPr lang="ru-RU" sz="16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6901487596386233E-2"/>
          <c:y val="0.22269265606290659"/>
          <c:w val="0.61525289460591337"/>
          <c:h val="0.589617357330667"/>
        </c:manualLayout>
      </c:layout>
      <c:pieChart>
        <c:varyColors val="1"/>
        <c:ser>
          <c:idx val="0"/>
          <c:order val="0"/>
          <c:explosion val="21"/>
          <c:dPt>
            <c:idx val="1"/>
            <c:bubble3D val="0"/>
          </c:dPt>
          <c:dLbls>
            <c:dLbl>
              <c:idx val="0"/>
              <c:layout>
                <c:manualLayout>
                  <c:x val="5.3677610700260357E-2"/>
                  <c:y val="9.7982940167142367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5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'[Перечень контрактов - 2014 (2) 555 (5) (2).xlsx]перечень'!$AJ$76:$AJ$79</c:f>
              <c:strCache>
                <c:ptCount val="2"/>
                <c:pt idx="0">
                  <c:v>Технической направленности</c:v>
                </c:pt>
                <c:pt idx="1">
                  <c:v>Охваченных дополнителным образованием</c:v>
                </c:pt>
              </c:strCache>
            </c:strRef>
          </c:cat>
          <c:val>
            <c:numRef>
              <c:f>'[Перечень контрактов - 2014 (2) 555 (5) (2).xlsx]перечень'!$AK$76:$AK$79</c:f>
              <c:numCache>
                <c:formatCode>General</c:formatCode>
                <c:ptCount val="2"/>
                <c:pt idx="0">
                  <c:v>232758</c:v>
                </c:pt>
                <c:pt idx="1">
                  <c:v>8865882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68083296702942842"/>
          <c:y val="0.29432898659408213"/>
          <c:w val="0.3038305727704973"/>
          <c:h val="0.2780605395696774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png"/><Relationship Id="rId4" Type="http://schemas.openxmlformats.org/officeDocument/2006/relationships/image" Target="../media/image5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234CA-D90E-430F-A17B-0FFD1B18FAAA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1" csCatId="colorful" phldr="1"/>
      <dgm:spPr/>
    </dgm:pt>
    <dgm:pt modelId="{91716D8B-B084-4B2A-9ED8-7DA9F2DFF15F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Художественная</a:t>
          </a:r>
          <a:endParaRPr lang="ru-RU" sz="1600" b="1" dirty="0">
            <a:latin typeface="Cambria" pitchFamily="18" charset="0"/>
          </a:endParaRPr>
        </a:p>
      </dgm:t>
    </dgm:pt>
    <dgm:pt modelId="{A9AA057D-FFBE-43A4-93FA-9F4AFCB9445B}" type="parTrans" cxnId="{F82B1F1B-BF77-43BC-AF3E-E28104563A7E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ECEE5D9B-7801-4B73-A3CE-00C06291F4FE}" type="sibTrans" cxnId="{F82B1F1B-BF77-43BC-AF3E-E28104563A7E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9017B1F2-882D-4B43-81D8-78EDBB134E41}">
      <dgm:prSet phldrT="[Текст]" custT="1"/>
      <dgm:spPr>
        <a:gradFill rotWithShape="0">
          <a:gsLst>
            <a:gs pos="0">
              <a:srgbClr val="92D050"/>
            </a:gs>
            <a:gs pos="85000">
              <a:srgbClr val="92D050"/>
            </a:gs>
            <a:gs pos="7000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2000" b="1" u="sng" dirty="0" smtClean="0">
              <a:latin typeface="Cambria" pitchFamily="18" charset="0"/>
            </a:rPr>
            <a:t>Техническая</a:t>
          </a:r>
          <a:endParaRPr lang="ru-RU" sz="2000" b="1" u="sng" dirty="0">
            <a:latin typeface="Cambria" pitchFamily="18" charset="0"/>
          </a:endParaRPr>
        </a:p>
      </dgm:t>
    </dgm:pt>
    <dgm:pt modelId="{C6B48C57-8977-4FB6-B113-1C3F0BF63BBD}" type="parTrans" cxnId="{551CBF4A-7949-40BB-9960-83D41AFBCB72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D06BFCF6-799C-479C-ABA5-AA3D8C7F5A1B}" type="sibTrans" cxnId="{551CBF4A-7949-40BB-9960-83D41AFBCB72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212AE6B5-4A07-4CC6-BF5D-F45258EF33AA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Физкультурно-спортивная</a:t>
          </a:r>
          <a:endParaRPr lang="ru-RU" sz="1600" b="1" dirty="0">
            <a:latin typeface="Cambria" pitchFamily="18" charset="0"/>
          </a:endParaRPr>
        </a:p>
      </dgm:t>
    </dgm:pt>
    <dgm:pt modelId="{289857EF-766B-4DD1-9D45-A0303793220C}" type="parTrans" cxnId="{677EB954-CDA4-47FE-8223-19EE1B018AD8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EECA1E01-6E0A-4D16-A492-2DCFBBE2990E}" type="sibTrans" cxnId="{677EB954-CDA4-47FE-8223-19EE1B018AD8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498DDAD5-E8EA-470F-B306-ACB4C143199A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Социально-педагогическая</a:t>
          </a:r>
          <a:endParaRPr lang="ru-RU" sz="1600" b="1" dirty="0">
            <a:latin typeface="Cambria" pitchFamily="18" charset="0"/>
          </a:endParaRPr>
        </a:p>
      </dgm:t>
    </dgm:pt>
    <dgm:pt modelId="{1BC14C63-F013-4FB4-A3D6-5ACB3890E87E}" type="parTrans" cxnId="{96F29476-D0D1-48E7-A722-FE30D8128759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F47BF4B4-7E0A-47BD-8CCE-DE55B61D5623}" type="sibTrans" cxnId="{96F29476-D0D1-48E7-A722-FE30D8128759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8561CD4F-B22D-4EDC-A136-BB91208CFE05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Туристско-краеведческая</a:t>
          </a:r>
          <a:endParaRPr lang="ru-RU" sz="1600" b="1" dirty="0">
            <a:latin typeface="Cambria" pitchFamily="18" charset="0"/>
          </a:endParaRPr>
        </a:p>
      </dgm:t>
    </dgm:pt>
    <dgm:pt modelId="{6CB86568-892F-494C-BD7E-22260E6546BD}" type="parTrans" cxnId="{62D4BEF2-4369-449D-BA04-B43AA1E5354B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2219CF2D-CBFE-42E4-86F1-59D7EC650F2C}" type="sibTrans" cxnId="{62D4BEF2-4369-449D-BA04-B43AA1E5354B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8E43C8FD-4282-429B-8F40-B1F53581A3B7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Естественнонаучная</a:t>
          </a:r>
          <a:endParaRPr lang="ru-RU" sz="1600" b="1" dirty="0">
            <a:latin typeface="Cambria" pitchFamily="18" charset="0"/>
          </a:endParaRPr>
        </a:p>
      </dgm:t>
    </dgm:pt>
    <dgm:pt modelId="{7447A83A-7FCC-4FC9-B5DD-2DA2E16E534A}" type="parTrans" cxnId="{E1A12350-F65B-4283-BE13-A2C455279261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2D50C1A6-25B6-42AF-A0F7-989623858600}" type="sibTrans" cxnId="{E1A12350-F65B-4283-BE13-A2C455279261}">
      <dgm:prSet/>
      <dgm:spPr/>
      <dgm:t>
        <a:bodyPr/>
        <a:lstStyle/>
        <a:p>
          <a:endParaRPr lang="ru-RU" sz="2200" b="1">
            <a:latin typeface="Cambria" pitchFamily="18" charset="0"/>
          </a:endParaRPr>
        </a:p>
      </dgm:t>
    </dgm:pt>
    <dgm:pt modelId="{7089F520-D35F-4939-A1EE-D48A3643E168}" type="pres">
      <dgm:prSet presAssocID="{AED234CA-D90E-430F-A17B-0FFD1B18FAAA}" presName="Name0" presStyleCnt="0">
        <dgm:presLayoutVars>
          <dgm:dir/>
          <dgm:resizeHandles val="exact"/>
        </dgm:presLayoutVars>
      </dgm:prSet>
      <dgm:spPr/>
    </dgm:pt>
    <dgm:pt modelId="{B2213F3D-B7A3-49A7-89FF-1DCB86CF79A0}" type="pres">
      <dgm:prSet presAssocID="{91716D8B-B084-4B2A-9ED8-7DA9F2DFF15F}" presName="composite" presStyleCnt="0"/>
      <dgm:spPr/>
    </dgm:pt>
    <dgm:pt modelId="{B214312E-4D3A-468F-B2F8-6D86BF030F20}" type="pres">
      <dgm:prSet presAssocID="{91716D8B-B084-4B2A-9ED8-7DA9F2DFF15F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6D11E32B-B638-4716-8C8C-F121B49F2A5F}" type="pres">
      <dgm:prSet presAssocID="{91716D8B-B084-4B2A-9ED8-7DA9F2DFF15F}" presName="wedgeRectCallout1" presStyleLbl="node1" presStyleIdx="0" presStyleCnt="6" custScaleX="115531" custLinFactNeighborX="-1274" custLinFactNeighborY="-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1DB24-8A75-4EEA-97D8-41A2425F80C5}" type="pres">
      <dgm:prSet presAssocID="{ECEE5D9B-7801-4B73-A3CE-00C06291F4FE}" presName="sibTrans" presStyleCnt="0"/>
      <dgm:spPr/>
    </dgm:pt>
    <dgm:pt modelId="{7F55B98E-0081-4014-B9A4-5118CBEAB9F9}" type="pres">
      <dgm:prSet presAssocID="{9017B1F2-882D-4B43-81D8-78EDBB134E41}" presName="composite" presStyleCnt="0"/>
      <dgm:spPr/>
    </dgm:pt>
    <dgm:pt modelId="{61DC6C64-00CA-4A40-B8F2-739B40AD82C2}" type="pres">
      <dgm:prSet presAssocID="{9017B1F2-882D-4B43-81D8-78EDBB134E4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DB221F84-3E87-4DC5-82DA-ADAF7DB1C145}" type="pres">
      <dgm:prSet presAssocID="{9017B1F2-882D-4B43-81D8-78EDBB134E4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B3DAF-F075-4870-B797-B2AAFDCC69D9}" type="pres">
      <dgm:prSet presAssocID="{D06BFCF6-799C-479C-ABA5-AA3D8C7F5A1B}" presName="sibTrans" presStyleCnt="0"/>
      <dgm:spPr/>
    </dgm:pt>
    <dgm:pt modelId="{479B09F2-4CB3-4B33-A6E9-7DA75DBE6F14}" type="pres">
      <dgm:prSet presAssocID="{212AE6B5-4A07-4CC6-BF5D-F45258EF33AA}" presName="composite" presStyleCnt="0"/>
      <dgm:spPr/>
    </dgm:pt>
    <dgm:pt modelId="{CE48A312-A38F-4A26-B024-722947985C92}" type="pres">
      <dgm:prSet presAssocID="{212AE6B5-4A07-4CC6-BF5D-F45258EF33AA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58A37239-9F17-447A-AF9C-613499E68A5A}" type="pres">
      <dgm:prSet presAssocID="{212AE6B5-4A07-4CC6-BF5D-F45258EF33AA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16B31-A299-44AE-BF99-98A4F30C4BC2}" type="pres">
      <dgm:prSet presAssocID="{EECA1E01-6E0A-4D16-A492-2DCFBBE2990E}" presName="sibTrans" presStyleCnt="0"/>
      <dgm:spPr/>
    </dgm:pt>
    <dgm:pt modelId="{5308E854-55B8-42BE-BC67-B9AAA49B8D2C}" type="pres">
      <dgm:prSet presAssocID="{8561CD4F-B22D-4EDC-A136-BB91208CFE05}" presName="composite" presStyleCnt="0"/>
      <dgm:spPr/>
    </dgm:pt>
    <dgm:pt modelId="{45410397-8982-4DF6-85BC-650C36D5F605}" type="pres">
      <dgm:prSet presAssocID="{8561CD4F-B22D-4EDC-A136-BB91208CFE05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683BDAD-4042-430E-9011-1ABF446D6359}" type="pres">
      <dgm:prSet presAssocID="{8561CD4F-B22D-4EDC-A136-BB91208CFE05}" presName="wedgeRectCallout1" presStyleLbl="node1" presStyleIdx="3" presStyleCnt="6" custScaleX="110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BB0D2-6864-48AB-A36C-6097B12C48AE}" type="pres">
      <dgm:prSet presAssocID="{2219CF2D-CBFE-42E4-86F1-59D7EC650F2C}" presName="sibTrans" presStyleCnt="0"/>
      <dgm:spPr/>
    </dgm:pt>
    <dgm:pt modelId="{98BF3412-5677-4338-8E47-A43A9EA5B35D}" type="pres">
      <dgm:prSet presAssocID="{8E43C8FD-4282-429B-8F40-B1F53581A3B7}" presName="composite" presStyleCnt="0"/>
      <dgm:spPr/>
    </dgm:pt>
    <dgm:pt modelId="{8BB530DF-53FA-4A7D-8878-C64DB3B5A2B9}" type="pres">
      <dgm:prSet presAssocID="{8E43C8FD-4282-429B-8F40-B1F53581A3B7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7F161A23-08E1-4553-9D8B-CF0D9DBF9A8B}" type="pres">
      <dgm:prSet presAssocID="{8E43C8FD-4282-429B-8F40-B1F53581A3B7}" presName="wedgeRectCallout1" presStyleLbl="node1" presStyleIdx="4" presStyleCnt="6" custScaleX="140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8E2C5-A74E-40FC-A60E-4024CCF67317}" type="pres">
      <dgm:prSet presAssocID="{2D50C1A6-25B6-42AF-A0F7-989623858600}" presName="sibTrans" presStyleCnt="0"/>
      <dgm:spPr/>
    </dgm:pt>
    <dgm:pt modelId="{65E13F95-08E6-4AC0-9BE4-CAB0AB0FFC8A}" type="pres">
      <dgm:prSet presAssocID="{498DDAD5-E8EA-470F-B306-ACB4C143199A}" presName="composite" presStyleCnt="0"/>
      <dgm:spPr/>
    </dgm:pt>
    <dgm:pt modelId="{B6E507A4-6BD4-49A9-8695-A51FA88199CF}" type="pres">
      <dgm:prSet presAssocID="{498DDAD5-E8EA-470F-B306-ACB4C143199A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AB107B17-2320-4D27-9680-38863101AC11}" type="pres">
      <dgm:prSet presAssocID="{498DDAD5-E8EA-470F-B306-ACB4C143199A}" presName="wedgeRectCallout1" presStyleLbl="node1" presStyleIdx="5" presStyleCnt="6" custScaleX="11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2B1F1B-BF77-43BC-AF3E-E28104563A7E}" srcId="{AED234CA-D90E-430F-A17B-0FFD1B18FAAA}" destId="{91716D8B-B084-4B2A-9ED8-7DA9F2DFF15F}" srcOrd="0" destOrd="0" parTransId="{A9AA057D-FFBE-43A4-93FA-9F4AFCB9445B}" sibTransId="{ECEE5D9B-7801-4B73-A3CE-00C06291F4FE}"/>
    <dgm:cxn modelId="{8BEDF3B7-5607-4AE3-B500-BDB51BC6F791}" type="presOf" srcId="{8E43C8FD-4282-429B-8F40-B1F53581A3B7}" destId="{7F161A23-08E1-4553-9D8B-CF0D9DBF9A8B}" srcOrd="0" destOrd="0" presId="urn:microsoft.com/office/officeart/2008/layout/BendingPictureCaptionList"/>
    <dgm:cxn modelId="{25149C42-DD11-45EC-A36B-3960AD3AC13D}" type="presOf" srcId="{212AE6B5-4A07-4CC6-BF5D-F45258EF33AA}" destId="{58A37239-9F17-447A-AF9C-613499E68A5A}" srcOrd="0" destOrd="0" presId="urn:microsoft.com/office/officeart/2008/layout/BendingPictureCaptionList"/>
    <dgm:cxn modelId="{D85A8E9E-7C10-4E0E-969D-44042EA04023}" type="presOf" srcId="{8561CD4F-B22D-4EDC-A136-BB91208CFE05}" destId="{1683BDAD-4042-430E-9011-1ABF446D6359}" srcOrd="0" destOrd="0" presId="urn:microsoft.com/office/officeart/2008/layout/BendingPictureCaptionList"/>
    <dgm:cxn modelId="{62D4BEF2-4369-449D-BA04-B43AA1E5354B}" srcId="{AED234CA-D90E-430F-A17B-0FFD1B18FAAA}" destId="{8561CD4F-B22D-4EDC-A136-BB91208CFE05}" srcOrd="3" destOrd="0" parTransId="{6CB86568-892F-494C-BD7E-22260E6546BD}" sibTransId="{2219CF2D-CBFE-42E4-86F1-59D7EC650F2C}"/>
    <dgm:cxn modelId="{E1A12350-F65B-4283-BE13-A2C455279261}" srcId="{AED234CA-D90E-430F-A17B-0FFD1B18FAAA}" destId="{8E43C8FD-4282-429B-8F40-B1F53581A3B7}" srcOrd="4" destOrd="0" parTransId="{7447A83A-7FCC-4FC9-B5DD-2DA2E16E534A}" sibTransId="{2D50C1A6-25B6-42AF-A0F7-989623858600}"/>
    <dgm:cxn modelId="{96F29476-D0D1-48E7-A722-FE30D8128759}" srcId="{AED234CA-D90E-430F-A17B-0FFD1B18FAAA}" destId="{498DDAD5-E8EA-470F-B306-ACB4C143199A}" srcOrd="5" destOrd="0" parTransId="{1BC14C63-F013-4FB4-A3D6-5ACB3890E87E}" sibTransId="{F47BF4B4-7E0A-47BD-8CCE-DE55B61D5623}"/>
    <dgm:cxn modelId="{D9D60812-AFC3-4933-9EB7-137305020C00}" type="presOf" srcId="{498DDAD5-E8EA-470F-B306-ACB4C143199A}" destId="{AB107B17-2320-4D27-9680-38863101AC11}" srcOrd="0" destOrd="0" presId="urn:microsoft.com/office/officeart/2008/layout/BendingPictureCaptionList"/>
    <dgm:cxn modelId="{9F856AF6-34FF-43CE-835D-8E387ADAAC11}" type="presOf" srcId="{AED234CA-D90E-430F-A17B-0FFD1B18FAAA}" destId="{7089F520-D35F-4939-A1EE-D48A3643E168}" srcOrd="0" destOrd="0" presId="urn:microsoft.com/office/officeart/2008/layout/BendingPictureCaptionList"/>
    <dgm:cxn modelId="{551CBF4A-7949-40BB-9960-83D41AFBCB72}" srcId="{AED234CA-D90E-430F-A17B-0FFD1B18FAAA}" destId="{9017B1F2-882D-4B43-81D8-78EDBB134E41}" srcOrd="1" destOrd="0" parTransId="{C6B48C57-8977-4FB6-B113-1C3F0BF63BBD}" sibTransId="{D06BFCF6-799C-479C-ABA5-AA3D8C7F5A1B}"/>
    <dgm:cxn modelId="{40A42683-1CF9-4A8C-B4F0-F6044FB3E3EB}" type="presOf" srcId="{91716D8B-B084-4B2A-9ED8-7DA9F2DFF15F}" destId="{6D11E32B-B638-4716-8C8C-F121B49F2A5F}" srcOrd="0" destOrd="0" presId="urn:microsoft.com/office/officeart/2008/layout/BendingPictureCaptionList"/>
    <dgm:cxn modelId="{73487D11-85DF-4930-A52B-038B16D09A52}" type="presOf" srcId="{9017B1F2-882D-4B43-81D8-78EDBB134E41}" destId="{DB221F84-3E87-4DC5-82DA-ADAF7DB1C145}" srcOrd="0" destOrd="0" presId="urn:microsoft.com/office/officeart/2008/layout/BendingPictureCaptionList"/>
    <dgm:cxn modelId="{677EB954-CDA4-47FE-8223-19EE1B018AD8}" srcId="{AED234CA-D90E-430F-A17B-0FFD1B18FAAA}" destId="{212AE6B5-4A07-4CC6-BF5D-F45258EF33AA}" srcOrd="2" destOrd="0" parTransId="{289857EF-766B-4DD1-9D45-A0303793220C}" sibTransId="{EECA1E01-6E0A-4D16-A492-2DCFBBE2990E}"/>
    <dgm:cxn modelId="{2A88C85D-90A8-4AAB-A123-6332E3D973C6}" type="presParOf" srcId="{7089F520-D35F-4939-A1EE-D48A3643E168}" destId="{B2213F3D-B7A3-49A7-89FF-1DCB86CF79A0}" srcOrd="0" destOrd="0" presId="urn:microsoft.com/office/officeart/2008/layout/BendingPictureCaptionList"/>
    <dgm:cxn modelId="{C351B9FB-0E12-4B94-A60C-F1F0629C1B7C}" type="presParOf" srcId="{B2213F3D-B7A3-49A7-89FF-1DCB86CF79A0}" destId="{B214312E-4D3A-468F-B2F8-6D86BF030F20}" srcOrd="0" destOrd="0" presId="urn:microsoft.com/office/officeart/2008/layout/BendingPictureCaptionList"/>
    <dgm:cxn modelId="{9A5CFA2B-98CD-434E-8A85-13C65BC34C48}" type="presParOf" srcId="{B2213F3D-B7A3-49A7-89FF-1DCB86CF79A0}" destId="{6D11E32B-B638-4716-8C8C-F121B49F2A5F}" srcOrd="1" destOrd="0" presId="urn:microsoft.com/office/officeart/2008/layout/BendingPictureCaptionList"/>
    <dgm:cxn modelId="{BF2A6738-B524-45CA-B550-1A3A76492695}" type="presParOf" srcId="{7089F520-D35F-4939-A1EE-D48A3643E168}" destId="{4FC1DB24-8A75-4EEA-97D8-41A2425F80C5}" srcOrd="1" destOrd="0" presId="urn:microsoft.com/office/officeart/2008/layout/BendingPictureCaptionList"/>
    <dgm:cxn modelId="{5EC6973B-28F1-4584-9267-FECEE6161163}" type="presParOf" srcId="{7089F520-D35F-4939-A1EE-D48A3643E168}" destId="{7F55B98E-0081-4014-B9A4-5118CBEAB9F9}" srcOrd="2" destOrd="0" presId="urn:microsoft.com/office/officeart/2008/layout/BendingPictureCaptionList"/>
    <dgm:cxn modelId="{6FD2D89B-27D0-4F08-8E48-7523AA4B7E3C}" type="presParOf" srcId="{7F55B98E-0081-4014-B9A4-5118CBEAB9F9}" destId="{61DC6C64-00CA-4A40-B8F2-739B40AD82C2}" srcOrd="0" destOrd="0" presId="urn:microsoft.com/office/officeart/2008/layout/BendingPictureCaptionList"/>
    <dgm:cxn modelId="{AD41E4E1-1A73-4514-9012-93DD40B9A221}" type="presParOf" srcId="{7F55B98E-0081-4014-B9A4-5118CBEAB9F9}" destId="{DB221F84-3E87-4DC5-82DA-ADAF7DB1C145}" srcOrd="1" destOrd="0" presId="urn:microsoft.com/office/officeart/2008/layout/BendingPictureCaptionList"/>
    <dgm:cxn modelId="{77D857AC-319D-404E-82DD-292374FF0CC9}" type="presParOf" srcId="{7089F520-D35F-4939-A1EE-D48A3643E168}" destId="{06BB3DAF-F075-4870-B797-B2AAFDCC69D9}" srcOrd="3" destOrd="0" presId="urn:microsoft.com/office/officeart/2008/layout/BendingPictureCaptionList"/>
    <dgm:cxn modelId="{BD572EDF-84B4-4467-8356-916B907989C1}" type="presParOf" srcId="{7089F520-D35F-4939-A1EE-D48A3643E168}" destId="{479B09F2-4CB3-4B33-A6E9-7DA75DBE6F14}" srcOrd="4" destOrd="0" presId="urn:microsoft.com/office/officeart/2008/layout/BendingPictureCaptionList"/>
    <dgm:cxn modelId="{6E31ADCF-19EA-4E65-9AA1-974356B32F63}" type="presParOf" srcId="{479B09F2-4CB3-4B33-A6E9-7DA75DBE6F14}" destId="{CE48A312-A38F-4A26-B024-722947985C92}" srcOrd="0" destOrd="0" presId="urn:microsoft.com/office/officeart/2008/layout/BendingPictureCaptionList"/>
    <dgm:cxn modelId="{5B0D33E5-B757-405C-B409-1B8B9C245D19}" type="presParOf" srcId="{479B09F2-4CB3-4B33-A6E9-7DA75DBE6F14}" destId="{58A37239-9F17-447A-AF9C-613499E68A5A}" srcOrd="1" destOrd="0" presId="urn:microsoft.com/office/officeart/2008/layout/BendingPictureCaptionList"/>
    <dgm:cxn modelId="{8DF1D2CC-54CF-484F-91F8-F456FC330594}" type="presParOf" srcId="{7089F520-D35F-4939-A1EE-D48A3643E168}" destId="{80216B31-A299-44AE-BF99-98A4F30C4BC2}" srcOrd="5" destOrd="0" presId="urn:microsoft.com/office/officeart/2008/layout/BendingPictureCaptionList"/>
    <dgm:cxn modelId="{ACA0484F-77F8-4420-8ED2-FECECB7A48E8}" type="presParOf" srcId="{7089F520-D35F-4939-A1EE-D48A3643E168}" destId="{5308E854-55B8-42BE-BC67-B9AAA49B8D2C}" srcOrd="6" destOrd="0" presId="urn:microsoft.com/office/officeart/2008/layout/BendingPictureCaptionList"/>
    <dgm:cxn modelId="{5CD72948-3DE8-46D5-A688-D2A9BF745AB2}" type="presParOf" srcId="{5308E854-55B8-42BE-BC67-B9AAA49B8D2C}" destId="{45410397-8982-4DF6-85BC-650C36D5F605}" srcOrd="0" destOrd="0" presId="urn:microsoft.com/office/officeart/2008/layout/BendingPictureCaptionList"/>
    <dgm:cxn modelId="{2E8381AC-2D41-4019-972D-847AADF19CCE}" type="presParOf" srcId="{5308E854-55B8-42BE-BC67-B9AAA49B8D2C}" destId="{1683BDAD-4042-430E-9011-1ABF446D6359}" srcOrd="1" destOrd="0" presId="urn:microsoft.com/office/officeart/2008/layout/BendingPictureCaptionList"/>
    <dgm:cxn modelId="{8863F9B0-500E-4360-9C77-6A001EEA3FA2}" type="presParOf" srcId="{7089F520-D35F-4939-A1EE-D48A3643E168}" destId="{DB4BB0D2-6864-48AB-A36C-6097B12C48AE}" srcOrd="7" destOrd="0" presId="urn:microsoft.com/office/officeart/2008/layout/BendingPictureCaptionList"/>
    <dgm:cxn modelId="{97B6FE41-F11E-4E5F-9287-DCB21C097E11}" type="presParOf" srcId="{7089F520-D35F-4939-A1EE-D48A3643E168}" destId="{98BF3412-5677-4338-8E47-A43A9EA5B35D}" srcOrd="8" destOrd="0" presId="urn:microsoft.com/office/officeart/2008/layout/BendingPictureCaptionList"/>
    <dgm:cxn modelId="{83545925-B892-4140-B013-9F59F23975A2}" type="presParOf" srcId="{98BF3412-5677-4338-8E47-A43A9EA5B35D}" destId="{8BB530DF-53FA-4A7D-8878-C64DB3B5A2B9}" srcOrd="0" destOrd="0" presId="urn:microsoft.com/office/officeart/2008/layout/BendingPictureCaptionList"/>
    <dgm:cxn modelId="{06C30D72-914D-4059-8B26-D6EEA82B5FED}" type="presParOf" srcId="{98BF3412-5677-4338-8E47-A43A9EA5B35D}" destId="{7F161A23-08E1-4553-9D8B-CF0D9DBF9A8B}" srcOrd="1" destOrd="0" presId="urn:microsoft.com/office/officeart/2008/layout/BendingPictureCaptionList"/>
    <dgm:cxn modelId="{911D141F-799A-4604-BAFD-A040BA6163F8}" type="presParOf" srcId="{7089F520-D35F-4939-A1EE-D48A3643E168}" destId="{F048E2C5-A74E-40FC-A60E-4024CCF67317}" srcOrd="9" destOrd="0" presId="urn:microsoft.com/office/officeart/2008/layout/BendingPictureCaptionList"/>
    <dgm:cxn modelId="{4352E8FA-CAFA-4BD9-ACD8-777662BA6E85}" type="presParOf" srcId="{7089F520-D35F-4939-A1EE-D48A3643E168}" destId="{65E13F95-08E6-4AC0-9BE4-CAB0AB0FFC8A}" srcOrd="10" destOrd="0" presId="urn:microsoft.com/office/officeart/2008/layout/BendingPictureCaptionList"/>
    <dgm:cxn modelId="{1E12CDDC-6713-46CE-BC83-C451555A27D3}" type="presParOf" srcId="{65E13F95-08E6-4AC0-9BE4-CAB0AB0FFC8A}" destId="{B6E507A4-6BD4-49A9-8695-A51FA88199CF}" srcOrd="0" destOrd="0" presId="urn:microsoft.com/office/officeart/2008/layout/BendingPictureCaptionList"/>
    <dgm:cxn modelId="{B467397D-E113-4985-A300-0670D637011C}" type="presParOf" srcId="{65E13F95-08E6-4AC0-9BE4-CAB0AB0FFC8A}" destId="{AB107B17-2320-4D27-9680-38863101AC1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5E886-BFAB-44F9-9652-4ECB584BCF0C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A18DE2E-95B1-44FE-876F-EC74281E37CD}">
      <dgm:prSet phldrT="[Текст]" custT="1"/>
      <dgm:spPr/>
      <dgm:t>
        <a:bodyPr/>
        <a:lstStyle/>
        <a:p>
          <a:r>
            <a:rPr lang="ru-RU" sz="1600" dirty="0" smtClean="0"/>
            <a:t>Внесены предложения по изменению градостроительных </a:t>
          </a:r>
          <a:r>
            <a:rPr lang="ru-RU" sz="1400" dirty="0" smtClean="0"/>
            <a:t>социальных</a:t>
          </a:r>
          <a:r>
            <a:rPr lang="ru-RU" sz="1600" dirty="0" smtClean="0"/>
            <a:t> нормативов</a:t>
          </a:r>
          <a:endParaRPr lang="ru-RU" sz="1600" dirty="0"/>
        </a:p>
      </dgm:t>
    </dgm:pt>
    <dgm:pt modelId="{FF1C2CC6-8F41-4B48-81CB-7A717D5F334E}" type="parTrans" cxnId="{4A67D959-3EFC-4323-82A5-C4BB7D4BB8DF}">
      <dgm:prSet/>
      <dgm:spPr/>
      <dgm:t>
        <a:bodyPr/>
        <a:lstStyle/>
        <a:p>
          <a:endParaRPr lang="ru-RU" sz="1900"/>
        </a:p>
      </dgm:t>
    </dgm:pt>
    <dgm:pt modelId="{84E68F58-5016-4CB8-8109-C2B2601E3DF8}" type="sibTrans" cxnId="{4A67D959-3EFC-4323-82A5-C4BB7D4BB8DF}">
      <dgm:prSet/>
      <dgm:spPr/>
      <dgm:t>
        <a:bodyPr/>
        <a:lstStyle/>
        <a:p>
          <a:endParaRPr lang="ru-RU" sz="1900"/>
        </a:p>
      </dgm:t>
    </dgm:pt>
    <dgm:pt modelId="{279B7E90-FF76-4778-A3FB-067928007E54}">
      <dgm:prSet phldrT="[Текст]" custT="1"/>
      <dgm:spPr/>
      <dgm:t>
        <a:bodyPr/>
        <a:lstStyle/>
        <a:p>
          <a:r>
            <a:rPr lang="ru-RU" sz="1400" dirty="0" smtClean="0"/>
            <a:t>Обеспечение доступа негос. организаций ДОД к бюджетному финансированию </a:t>
          </a:r>
          <a:endParaRPr lang="ru-RU" sz="1400" dirty="0"/>
        </a:p>
      </dgm:t>
    </dgm:pt>
    <dgm:pt modelId="{5799E9E7-39BC-49C1-B0CB-3EEED37A75A6}" type="parTrans" cxnId="{03459FAA-73A1-4A32-BE26-B30BF1BAAC4A}">
      <dgm:prSet/>
      <dgm:spPr/>
      <dgm:t>
        <a:bodyPr/>
        <a:lstStyle/>
        <a:p>
          <a:endParaRPr lang="ru-RU"/>
        </a:p>
      </dgm:t>
    </dgm:pt>
    <dgm:pt modelId="{3CE0BFF2-8F88-44BC-8BD6-DCBB4F188756}" type="sibTrans" cxnId="{03459FAA-73A1-4A32-BE26-B30BF1BAAC4A}">
      <dgm:prSet/>
      <dgm:spPr/>
      <dgm:t>
        <a:bodyPr/>
        <a:lstStyle/>
        <a:p>
          <a:endParaRPr lang="ru-RU"/>
        </a:p>
      </dgm:t>
    </dgm:pt>
    <dgm:pt modelId="{431731F5-3C42-49A7-A572-2990DE5779A9}">
      <dgm:prSet custT="1"/>
      <dgm:spPr/>
      <dgm:t>
        <a:bodyPr/>
        <a:lstStyle/>
        <a:p>
          <a:r>
            <a:rPr lang="ru-RU" sz="1400" dirty="0" smtClean="0"/>
            <a:t>Проведен Всероссийский съезд педагогов ДОД, «Будущие интеллектуальные лидеры России» , «Сердце отдаю детям»</a:t>
          </a:r>
          <a:endParaRPr lang="ru-RU" sz="1400" dirty="0"/>
        </a:p>
      </dgm:t>
    </dgm:pt>
    <dgm:pt modelId="{A1314ACD-4FBE-4649-9146-BAD359BF0B7E}" type="parTrans" cxnId="{50B01EDB-6ED8-46BC-967C-AACBE3AA91C2}">
      <dgm:prSet/>
      <dgm:spPr/>
      <dgm:t>
        <a:bodyPr/>
        <a:lstStyle/>
        <a:p>
          <a:endParaRPr lang="ru-RU"/>
        </a:p>
      </dgm:t>
    </dgm:pt>
    <dgm:pt modelId="{9AABB0FE-6898-4CFA-A0C0-3CA7C789F8A1}" type="sibTrans" cxnId="{50B01EDB-6ED8-46BC-967C-AACBE3AA91C2}">
      <dgm:prSet/>
      <dgm:spPr/>
      <dgm:t>
        <a:bodyPr/>
        <a:lstStyle/>
        <a:p>
          <a:endParaRPr lang="ru-RU"/>
        </a:p>
      </dgm:t>
    </dgm:pt>
    <dgm:pt modelId="{DEA78EC8-5B45-4840-A5D5-32F1319024C5}">
      <dgm:prSet phldrT="[Текст]"/>
      <dgm:spPr/>
      <dgm:t>
        <a:bodyPr/>
        <a:lstStyle/>
        <a:p>
          <a:r>
            <a:rPr lang="ru-RU" dirty="0" smtClean="0"/>
            <a:t>Обеспечена методическая поддержка субъектов Российской Федерации </a:t>
          </a:r>
          <a:endParaRPr lang="ru-RU" dirty="0"/>
        </a:p>
      </dgm:t>
    </dgm:pt>
    <dgm:pt modelId="{6D86C243-70BF-48BE-BF6D-0385E5C6E77A}" type="parTrans" cxnId="{936A6F83-CF45-4AE5-8EE3-A2F121BDFAFE}">
      <dgm:prSet/>
      <dgm:spPr/>
      <dgm:t>
        <a:bodyPr/>
        <a:lstStyle/>
        <a:p>
          <a:endParaRPr lang="ru-RU"/>
        </a:p>
      </dgm:t>
    </dgm:pt>
    <dgm:pt modelId="{BFEDD106-17A4-4D76-9BD0-EB01D43D589B}" type="sibTrans" cxnId="{936A6F83-CF45-4AE5-8EE3-A2F121BDFAFE}">
      <dgm:prSet/>
      <dgm:spPr/>
      <dgm:t>
        <a:bodyPr/>
        <a:lstStyle/>
        <a:p>
          <a:endParaRPr lang="ru-RU"/>
        </a:p>
      </dgm:t>
    </dgm:pt>
    <dgm:pt modelId="{F65D279E-AC08-4BAE-8503-769898294B1E}" type="pres">
      <dgm:prSet presAssocID="{4CA5E886-BFAB-44F9-9652-4ECB584BCF0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0C3078-E48A-45B5-8CED-C54ADBDADAF1}" type="pres">
      <dgm:prSet presAssocID="{AA18DE2E-95B1-44FE-876F-EC74281E37CD}" presName="comp" presStyleCnt="0"/>
      <dgm:spPr/>
    </dgm:pt>
    <dgm:pt modelId="{8B432BF8-EF04-45D9-90E1-76E5B88ABFEA}" type="pres">
      <dgm:prSet presAssocID="{AA18DE2E-95B1-44FE-876F-EC74281E37CD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27C92-92D1-4B5C-853B-52010AD11336}" type="pres">
      <dgm:prSet presAssocID="{AA18DE2E-95B1-44FE-876F-EC74281E37CD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98A88F06-E49A-4DB7-A453-5A79C9441D93}" type="pres">
      <dgm:prSet presAssocID="{84E68F58-5016-4CB8-8109-C2B2601E3DF8}" presName="sibTrans" presStyleCnt="0"/>
      <dgm:spPr/>
    </dgm:pt>
    <dgm:pt modelId="{F66597CF-0565-4F36-96C8-E10B91211A7A}" type="pres">
      <dgm:prSet presAssocID="{279B7E90-FF76-4778-A3FB-067928007E54}" presName="comp" presStyleCnt="0"/>
      <dgm:spPr/>
    </dgm:pt>
    <dgm:pt modelId="{9963DA43-73A0-4CA6-83CC-41974FCE90C3}" type="pres">
      <dgm:prSet presAssocID="{279B7E90-FF76-4778-A3FB-067928007E54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5DEE2-B920-4A61-B97C-A7878F640B09}" type="pres">
      <dgm:prSet presAssocID="{279B7E90-FF76-4778-A3FB-067928007E54}" presName="rect1" presStyleLbl="l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42EA4FF-3CAB-490D-95D3-14CFC99CE955}" type="pres">
      <dgm:prSet presAssocID="{3CE0BFF2-8F88-44BC-8BD6-DCBB4F188756}" presName="sibTrans" presStyleCnt="0"/>
      <dgm:spPr/>
    </dgm:pt>
    <dgm:pt modelId="{3CB15CC2-02D8-4048-B061-2CCE261BDD3A}" type="pres">
      <dgm:prSet presAssocID="{DEA78EC8-5B45-4840-A5D5-32F1319024C5}" presName="comp" presStyleCnt="0"/>
      <dgm:spPr/>
    </dgm:pt>
    <dgm:pt modelId="{029D49C4-9B1C-49B6-B176-5DFCA083A870}" type="pres">
      <dgm:prSet presAssocID="{DEA78EC8-5B45-4840-A5D5-32F1319024C5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759E5-38D5-4478-93D1-2EEF398CEB62}" type="pres">
      <dgm:prSet presAssocID="{DEA78EC8-5B45-4840-A5D5-32F1319024C5}" presName="rect1" presStyleLbl="l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EA6A75BB-3F61-44C4-81DB-6AF0C4579341}" type="pres">
      <dgm:prSet presAssocID="{BFEDD106-17A4-4D76-9BD0-EB01D43D589B}" presName="sibTrans" presStyleCnt="0"/>
      <dgm:spPr/>
    </dgm:pt>
    <dgm:pt modelId="{F26C83F0-43EF-4759-BCF3-7E00A1A73278}" type="pres">
      <dgm:prSet presAssocID="{431731F5-3C42-49A7-A572-2990DE5779A9}" presName="comp" presStyleCnt="0"/>
      <dgm:spPr/>
    </dgm:pt>
    <dgm:pt modelId="{D5888E86-947D-4D7C-AA9B-C63CA755F2C1}" type="pres">
      <dgm:prSet presAssocID="{431731F5-3C42-49A7-A572-2990DE5779A9}" presName="rect2" presStyleLbl="node1" presStyleIdx="3" presStyleCnt="4" custScaleY="139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26AE5-E695-44B7-96A6-1F592A0A3490}" type="pres">
      <dgm:prSet presAssocID="{431731F5-3C42-49A7-A572-2990DE5779A9}" presName="rect1" presStyleLbl="l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30730E2F-CC2E-4805-A779-DF31FD55C3D4}" type="presOf" srcId="{279B7E90-FF76-4778-A3FB-067928007E54}" destId="{9963DA43-73A0-4CA6-83CC-41974FCE90C3}" srcOrd="0" destOrd="0" presId="urn:microsoft.com/office/officeart/2008/layout/AlternatingPictureBlocks"/>
    <dgm:cxn modelId="{DACF2480-0689-4A5E-B268-108BD343E1CB}" type="presOf" srcId="{4CA5E886-BFAB-44F9-9652-4ECB584BCF0C}" destId="{F65D279E-AC08-4BAE-8503-769898294B1E}" srcOrd="0" destOrd="0" presId="urn:microsoft.com/office/officeart/2008/layout/AlternatingPictureBlocks"/>
    <dgm:cxn modelId="{E12C59D7-AC29-41C7-85B5-2F5A181B54FC}" type="presOf" srcId="{431731F5-3C42-49A7-A572-2990DE5779A9}" destId="{D5888E86-947D-4D7C-AA9B-C63CA755F2C1}" srcOrd="0" destOrd="0" presId="urn:microsoft.com/office/officeart/2008/layout/AlternatingPictureBlocks"/>
    <dgm:cxn modelId="{03459FAA-73A1-4A32-BE26-B30BF1BAAC4A}" srcId="{4CA5E886-BFAB-44F9-9652-4ECB584BCF0C}" destId="{279B7E90-FF76-4778-A3FB-067928007E54}" srcOrd="1" destOrd="0" parTransId="{5799E9E7-39BC-49C1-B0CB-3EEED37A75A6}" sibTransId="{3CE0BFF2-8F88-44BC-8BD6-DCBB4F188756}"/>
    <dgm:cxn modelId="{4A67D959-3EFC-4323-82A5-C4BB7D4BB8DF}" srcId="{4CA5E886-BFAB-44F9-9652-4ECB584BCF0C}" destId="{AA18DE2E-95B1-44FE-876F-EC74281E37CD}" srcOrd="0" destOrd="0" parTransId="{FF1C2CC6-8F41-4B48-81CB-7A717D5F334E}" sibTransId="{84E68F58-5016-4CB8-8109-C2B2601E3DF8}"/>
    <dgm:cxn modelId="{FD6DEF4D-C9B0-4B8B-9922-7BECC500D235}" type="presOf" srcId="{AA18DE2E-95B1-44FE-876F-EC74281E37CD}" destId="{8B432BF8-EF04-45D9-90E1-76E5B88ABFEA}" srcOrd="0" destOrd="0" presId="urn:microsoft.com/office/officeart/2008/layout/AlternatingPictureBlocks"/>
    <dgm:cxn modelId="{014715EA-C630-4B2E-A48D-4BEF25FBD576}" type="presOf" srcId="{DEA78EC8-5B45-4840-A5D5-32F1319024C5}" destId="{029D49C4-9B1C-49B6-B176-5DFCA083A870}" srcOrd="0" destOrd="0" presId="urn:microsoft.com/office/officeart/2008/layout/AlternatingPictureBlocks"/>
    <dgm:cxn modelId="{50B01EDB-6ED8-46BC-967C-AACBE3AA91C2}" srcId="{4CA5E886-BFAB-44F9-9652-4ECB584BCF0C}" destId="{431731F5-3C42-49A7-A572-2990DE5779A9}" srcOrd="3" destOrd="0" parTransId="{A1314ACD-4FBE-4649-9146-BAD359BF0B7E}" sibTransId="{9AABB0FE-6898-4CFA-A0C0-3CA7C789F8A1}"/>
    <dgm:cxn modelId="{936A6F83-CF45-4AE5-8EE3-A2F121BDFAFE}" srcId="{4CA5E886-BFAB-44F9-9652-4ECB584BCF0C}" destId="{DEA78EC8-5B45-4840-A5D5-32F1319024C5}" srcOrd="2" destOrd="0" parTransId="{6D86C243-70BF-48BE-BF6D-0385E5C6E77A}" sibTransId="{BFEDD106-17A4-4D76-9BD0-EB01D43D589B}"/>
    <dgm:cxn modelId="{957906AD-5077-4B81-B427-593F9ED86752}" type="presParOf" srcId="{F65D279E-AC08-4BAE-8503-769898294B1E}" destId="{B40C3078-E48A-45B5-8CED-C54ADBDADAF1}" srcOrd="0" destOrd="0" presId="urn:microsoft.com/office/officeart/2008/layout/AlternatingPictureBlocks"/>
    <dgm:cxn modelId="{6E7E5A62-D834-4E04-BCE1-FE1E70DD847E}" type="presParOf" srcId="{B40C3078-E48A-45B5-8CED-C54ADBDADAF1}" destId="{8B432BF8-EF04-45D9-90E1-76E5B88ABFEA}" srcOrd="0" destOrd="0" presId="urn:microsoft.com/office/officeart/2008/layout/AlternatingPictureBlocks"/>
    <dgm:cxn modelId="{FD50905F-6480-43DE-9517-B219E2691E43}" type="presParOf" srcId="{B40C3078-E48A-45B5-8CED-C54ADBDADAF1}" destId="{E1827C92-92D1-4B5C-853B-52010AD11336}" srcOrd="1" destOrd="0" presId="urn:microsoft.com/office/officeart/2008/layout/AlternatingPictureBlocks"/>
    <dgm:cxn modelId="{C4701D98-9AB4-4BC9-A458-42DF197DC97E}" type="presParOf" srcId="{F65D279E-AC08-4BAE-8503-769898294B1E}" destId="{98A88F06-E49A-4DB7-A453-5A79C9441D93}" srcOrd="1" destOrd="0" presId="urn:microsoft.com/office/officeart/2008/layout/AlternatingPictureBlocks"/>
    <dgm:cxn modelId="{844CB6AA-9417-456C-9924-E0B5C2E26CEE}" type="presParOf" srcId="{F65D279E-AC08-4BAE-8503-769898294B1E}" destId="{F66597CF-0565-4F36-96C8-E10B91211A7A}" srcOrd="2" destOrd="0" presId="urn:microsoft.com/office/officeart/2008/layout/AlternatingPictureBlocks"/>
    <dgm:cxn modelId="{96453522-A4BE-4A9D-A9FE-547CFDC0542C}" type="presParOf" srcId="{F66597CF-0565-4F36-96C8-E10B91211A7A}" destId="{9963DA43-73A0-4CA6-83CC-41974FCE90C3}" srcOrd="0" destOrd="0" presId="urn:microsoft.com/office/officeart/2008/layout/AlternatingPictureBlocks"/>
    <dgm:cxn modelId="{B2F9971F-852A-49EE-88AF-92AA53BD4CDB}" type="presParOf" srcId="{F66597CF-0565-4F36-96C8-E10B91211A7A}" destId="{9915DEE2-B920-4A61-B97C-A7878F640B09}" srcOrd="1" destOrd="0" presId="urn:microsoft.com/office/officeart/2008/layout/AlternatingPictureBlocks"/>
    <dgm:cxn modelId="{6E619ADA-9B04-445C-83C8-1B3447D21BE9}" type="presParOf" srcId="{F65D279E-AC08-4BAE-8503-769898294B1E}" destId="{F42EA4FF-3CAB-490D-95D3-14CFC99CE955}" srcOrd="3" destOrd="0" presId="urn:microsoft.com/office/officeart/2008/layout/AlternatingPictureBlocks"/>
    <dgm:cxn modelId="{6AAFF8E1-8474-4A89-A8A5-BFC2B4C0FAB2}" type="presParOf" srcId="{F65D279E-AC08-4BAE-8503-769898294B1E}" destId="{3CB15CC2-02D8-4048-B061-2CCE261BDD3A}" srcOrd="4" destOrd="0" presId="urn:microsoft.com/office/officeart/2008/layout/AlternatingPictureBlocks"/>
    <dgm:cxn modelId="{A2338E87-F67E-4A29-9C6B-1EBFE4D28A6F}" type="presParOf" srcId="{3CB15CC2-02D8-4048-B061-2CCE261BDD3A}" destId="{029D49C4-9B1C-49B6-B176-5DFCA083A870}" srcOrd="0" destOrd="0" presId="urn:microsoft.com/office/officeart/2008/layout/AlternatingPictureBlocks"/>
    <dgm:cxn modelId="{D9871702-C5D2-484C-AB84-6E54D4548364}" type="presParOf" srcId="{3CB15CC2-02D8-4048-B061-2CCE261BDD3A}" destId="{337759E5-38D5-4478-93D1-2EEF398CEB62}" srcOrd="1" destOrd="0" presId="urn:microsoft.com/office/officeart/2008/layout/AlternatingPictureBlocks"/>
    <dgm:cxn modelId="{1D1A1EDA-4943-4815-BCB5-C7531839BADE}" type="presParOf" srcId="{F65D279E-AC08-4BAE-8503-769898294B1E}" destId="{EA6A75BB-3F61-44C4-81DB-6AF0C4579341}" srcOrd="5" destOrd="0" presId="urn:microsoft.com/office/officeart/2008/layout/AlternatingPictureBlocks"/>
    <dgm:cxn modelId="{5F38E7FD-ABF1-475B-B14E-A9E992B77FFF}" type="presParOf" srcId="{F65D279E-AC08-4BAE-8503-769898294B1E}" destId="{F26C83F0-43EF-4759-BCF3-7E00A1A73278}" srcOrd="6" destOrd="0" presId="urn:microsoft.com/office/officeart/2008/layout/AlternatingPictureBlocks"/>
    <dgm:cxn modelId="{3400B826-0891-4C0A-8B9F-A97AD45B4A2F}" type="presParOf" srcId="{F26C83F0-43EF-4759-BCF3-7E00A1A73278}" destId="{D5888E86-947D-4D7C-AA9B-C63CA755F2C1}" srcOrd="0" destOrd="0" presId="urn:microsoft.com/office/officeart/2008/layout/AlternatingPictureBlocks"/>
    <dgm:cxn modelId="{919676D0-95A6-4B26-8F89-C303150340CD}" type="presParOf" srcId="{F26C83F0-43EF-4759-BCF3-7E00A1A73278}" destId="{F7526AE5-E695-44B7-96A6-1F592A0A3490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A5E886-BFAB-44F9-9652-4ECB584BCF0C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2FCD63A-57BC-4241-A2C4-FE0ECCAECBD4}">
      <dgm:prSet phldrT="[Текст]" custT="1"/>
      <dgm:spPr/>
      <dgm:t>
        <a:bodyPr/>
        <a:lstStyle/>
        <a:p>
          <a:r>
            <a:rPr lang="ru-RU" sz="1600" dirty="0" smtClean="0"/>
            <a:t>Созданы условия для перехода к нормативно-подушевому финансированию</a:t>
          </a:r>
          <a:endParaRPr lang="ru-RU" sz="1600" dirty="0"/>
        </a:p>
      </dgm:t>
    </dgm:pt>
    <dgm:pt modelId="{476CB066-E3DD-47E4-978B-8EA9F249DE81}" type="parTrans" cxnId="{9DC65477-C233-48AD-B90D-7D1D12E5F44F}">
      <dgm:prSet/>
      <dgm:spPr/>
      <dgm:t>
        <a:bodyPr/>
        <a:lstStyle/>
        <a:p>
          <a:endParaRPr lang="ru-RU" sz="1900"/>
        </a:p>
      </dgm:t>
    </dgm:pt>
    <dgm:pt modelId="{FC811AB7-DE8D-4DBB-969A-B9B27A26767D}" type="sibTrans" cxnId="{9DC65477-C233-48AD-B90D-7D1D12E5F44F}">
      <dgm:prSet/>
      <dgm:spPr/>
      <dgm:t>
        <a:bodyPr/>
        <a:lstStyle/>
        <a:p>
          <a:endParaRPr lang="ru-RU" sz="1900"/>
        </a:p>
      </dgm:t>
    </dgm:pt>
    <dgm:pt modelId="{AA18DE2E-95B1-44FE-876F-EC74281E37CD}">
      <dgm:prSet phldrT="[Текст]" custT="1"/>
      <dgm:spPr/>
      <dgm:t>
        <a:bodyPr/>
        <a:lstStyle/>
        <a:p>
          <a:r>
            <a:rPr lang="ru-RU" sz="1400" dirty="0" smtClean="0"/>
            <a:t>Недопустимость свертывания системы организаций ДОД</a:t>
          </a:r>
          <a:endParaRPr lang="ru-RU" sz="1400" dirty="0"/>
        </a:p>
      </dgm:t>
    </dgm:pt>
    <dgm:pt modelId="{FF1C2CC6-8F41-4B48-81CB-7A717D5F334E}" type="parTrans" cxnId="{4A67D959-3EFC-4323-82A5-C4BB7D4BB8DF}">
      <dgm:prSet/>
      <dgm:spPr/>
      <dgm:t>
        <a:bodyPr/>
        <a:lstStyle/>
        <a:p>
          <a:endParaRPr lang="ru-RU" sz="1900"/>
        </a:p>
      </dgm:t>
    </dgm:pt>
    <dgm:pt modelId="{84E68F58-5016-4CB8-8109-C2B2601E3DF8}" type="sibTrans" cxnId="{4A67D959-3EFC-4323-82A5-C4BB7D4BB8DF}">
      <dgm:prSet/>
      <dgm:spPr/>
      <dgm:t>
        <a:bodyPr/>
        <a:lstStyle/>
        <a:p>
          <a:endParaRPr lang="ru-RU" sz="1900"/>
        </a:p>
      </dgm:t>
    </dgm:pt>
    <dgm:pt modelId="{9B951F29-F8DD-45DB-9FFA-271049A8B7FD}">
      <dgm:prSet phldrT="[Текст]"/>
      <dgm:spPr/>
      <dgm:t>
        <a:bodyPr/>
        <a:lstStyle/>
        <a:p>
          <a:r>
            <a:rPr lang="ru-RU" dirty="0" smtClean="0"/>
            <a:t>Запущен Единый национальный портал дополнительного образования детей</a:t>
          </a:r>
        </a:p>
        <a:p>
          <a:r>
            <a:rPr lang="en-US" dirty="0" smtClean="0"/>
            <a:t>www.dop.edu.ru</a:t>
          </a:r>
          <a:endParaRPr lang="ru-RU" dirty="0"/>
        </a:p>
      </dgm:t>
    </dgm:pt>
    <dgm:pt modelId="{1DD795A9-A52F-4908-AD6A-14A0A628237D}" type="parTrans" cxnId="{E22396A6-4E2C-4450-89A3-186E3C9D5CC3}">
      <dgm:prSet/>
      <dgm:spPr/>
      <dgm:t>
        <a:bodyPr/>
        <a:lstStyle/>
        <a:p>
          <a:endParaRPr lang="ru-RU"/>
        </a:p>
      </dgm:t>
    </dgm:pt>
    <dgm:pt modelId="{92B6F638-7B9F-4C11-9379-9E86C2645DEC}" type="sibTrans" cxnId="{E22396A6-4E2C-4450-89A3-186E3C9D5CC3}">
      <dgm:prSet/>
      <dgm:spPr/>
      <dgm:t>
        <a:bodyPr/>
        <a:lstStyle/>
        <a:p>
          <a:endParaRPr lang="ru-RU"/>
        </a:p>
      </dgm:t>
    </dgm:pt>
    <dgm:pt modelId="{6B44F286-8B1D-4E3E-B71D-8942DAA9718E}">
      <dgm:prSet phldrT="[Текст]"/>
      <dgm:spPr/>
      <dgm:t>
        <a:bodyPr/>
        <a:lstStyle/>
        <a:p>
          <a:r>
            <a:rPr lang="ru-RU" dirty="0" smtClean="0"/>
            <a:t>Проведены специализированные смены в ВДЦ «Океан», «Орленок», «Смена» и МДЦ «Артек»</a:t>
          </a:r>
          <a:endParaRPr lang="ru-RU" dirty="0"/>
        </a:p>
      </dgm:t>
    </dgm:pt>
    <dgm:pt modelId="{CFCA224F-AA5B-4746-ABCF-99FE371DDA6A}" type="parTrans" cxnId="{51C0EDCD-0AAD-4EB7-B8B3-8840220A68A9}">
      <dgm:prSet/>
      <dgm:spPr/>
      <dgm:t>
        <a:bodyPr/>
        <a:lstStyle/>
        <a:p>
          <a:endParaRPr lang="ru-RU"/>
        </a:p>
      </dgm:t>
    </dgm:pt>
    <dgm:pt modelId="{FF725311-49E8-4732-B87D-B04ADE71AD0A}" type="sibTrans" cxnId="{51C0EDCD-0AAD-4EB7-B8B3-8840220A68A9}">
      <dgm:prSet/>
      <dgm:spPr/>
      <dgm:t>
        <a:bodyPr/>
        <a:lstStyle/>
        <a:p>
          <a:endParaRPr lang="ru-RU"/>
        </a:p>
      </dgm:t>
    </dgm:pt>
    <dgm:pt modelId="{F65D279E-AC08-4BAE-8503-769898294B1E}" type="pres">
      <dgm:prSet presAssocID="{4CA5E886-BFAB-44F9-9652-4ECB584BCF0C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9432E-5ED0-4C00-99FC-047179128260}" type="pres">
      <dgm:prSet presAssocID="{D2FCD63A-57BC-4241-A2C4-FE0ECCAECBD4}" presName="comp" presStyleCnt="0"/>
      <dgm:spPr/>
    </dgm:pt>
    <dgm:pt modelId="{ECD96750-3FE9-4861-94BE-4E378F496D00}" type="pres">
      <dgm:prSet presAssocID="{D2FCD63A-57BC-4241-A2C4-FE0ECCAECBD4}" presName="rect2" presStyleLbl="node1" presStyleIdx="0" presStyleCnt="4" custScaleX="106297" custScaleY="13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BCCC7-C16B-4FB7-9091-45DAC276AA74}" type="pres">
      <dgm:prSet presAssocID="{D2FCD63A-57BC-4241-A2C4-FE0ECCAECBD4}" presName="rect1" presStyleLbl="lnNode1" presStyleIdx="0" presStyleCnt="4" custScaleY="1321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B890087-0B82-40A3-A310-99A2BCB770D3}" type="pres">
      <dgm:prSet presAssocID="{FC811AB7-DE8D-4DBB-969A-B9B27A26767D}" presName="sibTrans" presStyleCnt="0"/>
      <dgm:spPr/>
    </dgm:pt>
    <dgm:pt modelId="{B40C3078-E48A-45B5-8CED-C54ADBDADAF1}" type="pres">
      <dgm:prSet presAssocID="{AA18DE2E-95B1-44FE-876F-EC74281E37CD}" presName="comp" presStyleCnt="0"/>
      <dgm:spPr/>
    </dgm:pt>
    <dgm:pt modelId="{8B432BF8-EF04-45D9-90E1-76E5B88ABFEA}" type="pres">
      <dgm:prSet presAssocID="{AA18DE2E-95B1-44FE-876F-EC74281E37CD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27C92-92D1-4B5C-853B-52010AD11336}" type="pres">
      <dgm:prSet presAssocID="{AA18DE2E-95B1-44FE-876F-EC74281E37CD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CB9E19C-3C1B-4052-B3E8-3B56ED811B58}" type="pres">
      <dgm:prSet presAssocID="{84E68F58-5016-4CB8-8109-C2B2601E3DF8}" presName="sibTrans" presStyleCnt="0"/>
      <dgm:spPr/>
    </dgm:pt>
    <dgm:pt modelId="{4A9F7E19-B513-4DFE-AB11-C1D25C2969C6}" type="pres">
      <dgm:prSet presAssocID="{9B951F29-F8DD-45DB-9FFA-271049A8B7FD}" presName="comp" presStyleCnt="0"/>
      <dgm:spPr/>
    </dgm:pt>
    <dgm:pt modelId="{B983BDB4-459D-4D33-8E68-74DA0AAA1748}" type="pres">
      <dgm:prSet presAssocID="{9B951F29-F8DD-45DB-9FFA-271049A8B7FD}" presName="rect2" presStyleLbl="node1" presStyleIdx="2" presStyleCnt="4" custScaleY="129965" custLinFactNeighborY="-10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063BD-5D72-4ECE-A021-3126E1F49E58}" type="pres">
      <dgm:prSet presAssocID="{9B951F29-F8DD-45DB-9FFA-271049A8B7FD}" presName="rect1" presStyleLbl="l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C5D79969-F619-4136-9ED3-313382F2E627}" type="pres">
      <dgm:prSet presAssocID="{92B6F638-7B9F-4C11-9379-9E86C2645DEC}" presName="sibTrans" presStyleCnt="0"/>
      <dgm:spPr/>
    </dgm:pt>
    <dgm:pt modelId="{BB5E891E-4046-4D84-AE3D-4DB2FD23ADEE}" type="pres">
      <dgm:prSet presAssocID="{6B44F286-8B1D-4E3E-B71D-8942DAA9718E}" presName="comp" presStyleCnt="0"/>
      <dgm:spPr/>
    </dgm:pt>
    <dgm:pt modelId="{9AB145CD-95D8-471B-AE11-4FA59A6DF192}" type="pres">
      <dgm:prSet presAssocID="{6B44F286-8B1D-4E3E-B71D-8942DAA9718E}" presName="rect2" presStyleLbl="node1" presStyleIdx="3" presStyleCnt="4" custScaleY="129965" custLinFactNeighborY="-10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347ED-5BE5-43E6-803D-5A1297316CCD}" type="pres">
      <dgm:prSet presAssocID="{6B44F286-8B1D-4E3E-B71D-8942DAA9718E}" presName="rect1" presStyleLbl="lnNode1" presStyleIdx="3" presStyleCnt="4" custLinFactNeighborY="-876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</dgm:ptLst>
  <dgm:cxnLst>
    <dgm:cxn modelId="{9DC65477-C233-48AD-B90D-7D1D12E5F44F}" srcId="{4CA5E886-BFAB-44F9-9652-4ECB584BCF0C}" destId="{D2FCD63A-57BC-4241-A2C4-FE0ECCAECBD4}" srcOrd="0" destOrd="0" parTransId="{476CB066-E3DD-47E4-978B-8EA9F249DE81}" sibTransId="{FC811AB7-DE8D-4DBB-969A-B9B27A26767D}"/>
    <dgm:cxn modelId="{E22396A6-4E2C-4450-89A3-186E3C9D5CC3}" srcId="{4CA5E886-BFAB-44F9-9652-4ECB584BCF0C}" destId="{9B951F29-F8DD-45DB-9FFA-271049A8B7FD}" srcOrd="2" destOrd="0" parTransId="{1DD795A9-A52F-4908-AD6A-14A0A628237D}" sibTransId="{92B6F638-7B9F-4C11-9379-9E86C2645DEC}"/>
    <dgm:cxn modelId="{D530059D-5175-4E87-B139-5DB652E51157}" type="presOf" srcId="{9B951F29-F8DD-45DB-9FFA-271049A8B7FD}" destId="{B983BDB4-459D-4D33-8E68-74DA0AAA1748}" srcOrd="0" destOrd="0" presId="urn:microsoft.com/office/officeart/2008/layout/AlternatingPictureBlocks"/>
    <dgm:cxn modelId="{F60B0185-A943-492A-BD93-3D6AB322AB00}" type="presOf" srcId="{6B44F286-8B1D-4E3E-B71D-8942DAA9718E}" destId="{9AB145CD-95D8-471B-AE11-4FA59A6DF192}" srcOrd="0" destOrd="0" presId="urn:microsoft.com/office/officeart/2008/layout/AlternatingPictureBlocks"/>
    <dgm:cxn modelId="{51C0EDCD-0AAD-4EB7-B8B3-8840220A68A9}" srcId="{4CA5E886-BFAB-44F9-9652-4ECB584BCF0C}" destId="{6B44F286-8B1D-4E3E-B71D-8942DAA9718E}" srcOrd="3" destOrd="0" parTransId="{CFCA224F-AA5B-4746-ABCF-99FE371DDA6A}" sibTransId="{FF725311-49E8-4732-B87D-B04ADE71AD0A}"/>
    <dgm:cxn modelId="{D5E5DD8B-85BA-4179-B452-BA709B7CCC25}" type="presOf" srcId="{4CA5E886-BFAB-44F9-9652-4ECB584BCF0C}" destId="{F65D279E-AC08-4BAE-8503-769898294B1E}" srcOrd="0" destOrd="0" presId="urn:microsoft.com/office/officeart/2008/layout/AlternatingPictureBlocks"/>
    <dgm:cxn modelId="{0BE62A0A-F50A-44A6-992B-836B92F24847}" type="presOf" srcId="{AA18DE2E-95B1-44FE-876F-EC74281E37CD}" destId="{8B432BF8-EF04-45D9-90E1-76E5B88ABFEA}" srcOrd="0" destOrd="0" presId="urn:microsoft.com/office/officeart/2008/layout/AlternatingPictureBlocks"/>
    <dgm:cxn modelId="{4EE3A4F9-B07D-437F-9E69-10EA497A676B}" type="presOf" srcId="{D2FCD63A-57BC-4241-A2C4-FE0ECCAECBD4}" destId="{ECD96750-3FE9-4861-94BE-4E378F496D00}" srcOrd="0" destOrd="0" presId="urn:microsoft.com/office/officeart/2008/layout/AlternatingPictureBlocks"/>
    <dgm:cxn modelId="{4A67D959-3EFC-4323-82A5-C4BB7D4BB8DF}" srcId="{4CA5E886-BFAB-44F9-9652-4ECB584BCF0C}" destId="{AA18DE2E-95B1-44FE-876F-EC74281E37CD}" srcOrd="1" destOrd="0" parTransId="{FF1C2CC6-8F41-4B48-81CB-7A717D5F334E}" sibTransId="{84E68F58-5016-4CB8-8109-C2B2601E3DF8}"/>
    <dgm:cxn modelId="{49ADC318-829C-4667-AB96-7BCAC7C3DE5E}" type="presParOf" srcId="{F65D279E-AC08-4BAE-8503-769898294B1E}" destId="{CF89432E-5ED0-4C00-99FC-047179128260}" srcOrd="0" destOrd="0" presId="urn:microsoft.com/office/officeart/2008/layout/AlternatingPictureBlocks"/>
    <dgm:cxn modelId="{EF654C6D-970B-457D-A3A7-E7F4A71A3DE4}" type="presParOf" srcId="{CF89432E-5ED0-4C00-99FC-047179128260}" destId="{ECD96750-3FE9-4861-94BE-4E378F496D00}" srcOrd="0" destOrd="0" presId="urn:microsoft.com/office/officeart/2008/layout/AlternatingPictureBlocks"/>
    <dgm:cxn modelId="{E9B2EDA0-16BF-4EA9-8EB0-64E997D313EA}" type="presParOf" srcId="{CF89432E-5ED0-4C00-99FC-047179128260}" destId="{0A2BCCC7-C16B-4FB7-9091-45DAC276AA74}" srcOrd="1" destOrd="0" presId="urn:microsoft.com/office/officeart/2008/layout/AlternatingPictureBlocks"/>
    <dgm:cxn modelId="{5A36411C-F1F0-496B-A48D-D332B5C9B0BC}" type="presParOf" srcId="{F65D279E-AC08-4BAE-8503-769898294B1E}" destId="{0B890087-0B82-40A3-A310-99A2BCB770D3}" srcOrd="1" destOrd="0" presId="urn:microsoft.com/office/officeart/2008/layout/AlternatingPictureBlocks"/>
    <dgm:cxn modelId="{B0850BC7-C990-4857-8063-3C97B5620EC7}" type="presParOf" srcId="{F65D279E-AC08-4BAE-8503-769898294B1E}" destId="{B40C3078-E48A-45B5-8CED-C54ADBDADAF1}" srcOrd="2" destOrd="0" presId="urn:microsoft.com/office/officeart/2008/layout/AlternatingPictureBlocks"/>
    <dgm:cxn modelId="{40D332B4-663E-47D3-9BDC-0152937EA5F0}" type="presParOf" srcId="{B40C3078-E48A-45B5-8CED-C54ADBDADAF1}" destId="{8B432BF8-EF04-45D9-90E1-76E5B88ABFEA}" srcOrd="0" destOrd="0" presId="urn:microsoft.com/office/officeart/2008/layout/AlternatingPictureBlocks"/>
    <dgm:cxn modelId="{BFD36A94-E2DD-4ED3-BF6A-B3506C77C05B}" type="presParOf" srcId="{B40C3078-E48A-45B5-8CED-C54ADBDADAF1}" destId="{E1827C92-92D1-4B5C-853B-52010AD11336}" srcOrd="1" destOrd="0" presId="urn:microsoft.com/office/officeart/2008/layout/AlternatingPictureBlocks"/>
    <dgm:cxn modelId="{76DCA7C3-5262-4AF8-80A7-A8C44455C281}" type="presParOf" srcId="{F65D279E-AC08-4BAE-8503-769898294B1E}" destId="{2CB9E19C-3C1B-4052-B3E8-3B56ED811B58}" srcOrd="3" destOrd="0" presId="urn:microsoft.com/office/officeart/2008/layout/AlternatingPictureBlocks"/>
    <dgm:cxn modelId="{0C603D95-2C6D-4E38-BA0A-E18E2A08385B}" type="presParOf" srcId="{F65D279E-AC08-4BAE-8503-769898294B1E}" destId="{4A9F7E19-B513-4DFE-AB11-C1D25C2969C6}" srcOrd="4" destOrd="0" presId="urn:microsoft.com/office/officeart/2008/layout/AlternatingPictureBlocks"/>
    <dgm:cxn modelId="{24BACBE0-5989-462B-B85C-FD09F65A378C}" type="presParOf" srcId="{4A9F7E19-B513-4DFE-AB11-C1D25C2969C6}" destId="{B983BDB4-459D-4D33-8E68-74DA0AAA1748}" srcOrd="0" destOrd="0" presId="urn:microsoft.com/office/officeart/2008/layout/AlternatingPictureBlocks"/>
    <dgm:cxn modelId="{CD4B5A14-AD77-42B8-94FE-23BB0AB9E07C}" type="presParOf" srcId="{4A9F7E19-B513-4DFE-AB11-C1D25C2969C6}" destId="{C70063BD-5D72-4ECE-A021-3126E1F49E58}" srcOrd="1" destOrd="0" presId="urn:microsoft.com/office/officeart/2008/layout/AlternatingPictureBlocks"/>
    <dgm:cxn modelId="{8790F34F-E688-4678-A7FD-10A5A1FD2D0B}" type="presParOf" srcId="{F65D279E-AC08-4BAE-8503-769898294B1E}" destId="{C5D79969-F619-4136-9ED3-313382F2E627}" srcOrd="5" destOrd="0" presId="urn:microsoft.com/office/officeart/2008/layout/AlternatingPictureBlocks"/>
    <dgm:cxn modelId="{C8C62B12-DBFB-4A52-9789-DAE019207E9F}" type="presParOf" srcId="{F65D279E-AC08-4BAE-8503-769898294B1E}" destId="{BB5E891E-4046-4D84-AE3D-4DB2FD23ADEE}" srcOrd="6" destOrd="0" presId="urn:microsoft.com/office/officeart/2008/layout/AlternatingPictureBlocks"/>
    <dgm:cxn modelId="{E63833BE-6256-48C7-851A-043F766384DD}" type="presParOf" srcId="{BB5E891E-4046-4D84-AE3D-4DB2FD23ADEE}" destId="{9AB145CD-95D8-471B-AE11-4FA59A6DF192}" srcOrd="0" destOrd="0" presId="urn:microsoft.com/office/officeart/2008/layout/AlternatingPictureBlocks"/>
    <dgm:cxn modelId="{CFC845A4-F554-43F2-8E5F-FB53B62F69FA}" type="presParOf" srcId="{BB5E891E-4046-4D84-AE3D-4DB2FD23ADEE}" destId="{8FC347ED-5BE5-43E6-803D-5A1297316CC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A5E886-BFAB-44F9-9652-4ECB584BCF0C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2FCD63A-57BC-4241-A2C4-FE0ECCAECBD4}">
      <dgm:prSet phldrT="[Текст]" custT="1"/>
      <dgm:spPr/>
      <dgm:t>
        <a:bodyPr/>
        <a:lstStyle/>
        <a:p>
          <a:r>
            <a:rPr lang="ru-RU" sz="1600" dirty="0" smtClean="0"/>
            <a:t>Привлечение ведущих ВУЗов, предприятий и др. к разработке и реализации программ ДОД</a:t>
          </a:r>
          <a:endParaRPr lang="ru-RU" sz="1600" dirty="0"/>
        </a:p>
      </dgm:t>
    </dgm:pt>
    <dgm:pt modelId="{476CB066-E3DD-47E4-978B-8EA9F249DE81}" type="parTrans" cxnId="{9DC65477-C233-48AD-B90D-7D1D12E5F44F}">
      <dgm:prSet/>
      <dgm:spPr/>
      <dgm:t>
        <a:bodyPr/>
        <a:lstStyle/>
        <a:p>
          <a:endParaRPr lang="ru-RU" sz="1900"/>
        </a:p>
      </dgm:t>
    </dgm:pt>
    <dgm:pt modelId="{FC811AB7-DE8D-4DBB-969A-B9B27A26767D}" type="sibTrans" cxnId="{9DC65477-C233-48AD-B90D-7D1D12E5F44F}">
      <dgm:prSet/>
      <dgm:spPr/>
      <dgm:t>
        <a:bodyPr/>
        <a:lstStyle/>
        <a:p>
          <a:endParaRPr lang="ru-RU" sz="1900"/>
        </a:p>
      </dgm:t>
    </dgm:pt>
    <dgm:pt modelId="{E8D06968-49A5-44CD-A522-E5CE1275DA7F}">
      <dgm:prSet phldrT="[Текст]"/>
      <dgm:spPr/>
      <dgm:t>
        <a:bodyPr/>
        <a:lstStyle/>
        <a:p>
          <a:r>
            <a:rPr lang="ru-RU" dirty="0" smtClean="0"/>
            <a:t>Внедрение федеральной межведомственной системы учета контингента обучающихся </a:t>
          </a:r>
          <a:endParaRPr lang="ru-RU" dirty="0"/>
        </a:p>
      </dgm:t>
    </dgm:pt>
    <dgm:pt modelId="{646C5992-87EF-4291-812D-299D2059808C}" type="parTrans" cxnId="{1F2A0411-47C0-4973-8B2A-8F4AC9A3E318}">
      <dgm:prSet/>
      <dgm:spPr/>
      <dgm:t>
        <a:bodyPr/>
        <a:lstStyle/>
        <a:p>
          <a:endParaRPr lang="ru-RU"/>
        </a:p>
      </dgm:t>
    </dgm:pt>
    <dgm:pt modelId="{8A81833A-10FD-49E0-B0B6-9259F531AA12}" type="sibTrans" cxnId="{1F2A0411-47C0-4973-8B2A-8F4AC9A3E318}">
      <dgm:prSet/>
      <dgm:spPr/>
      <dgm:t>
        <a:bodyPr/>
        <a:lstStyle/>
        <a:p>
          <a:endParaRPr lang="ru-RU"/>
        </a:p>
      </dgm:t>
    </dgm:pt>
    <dgm:pt modelId="{12C8B6A6-7E6A-4AC4-B1AD-F777A4718B85}">
      <dgm:prSet phldrT="[Текст]"/>
      <dgm:spPr/>
      <dgm:t>
        <a:bodyPr/>
        <a:lstStyle/>
        <a:p>
          <a:r>
            <a:rPr lang="ru-RU" dirty="0" smtClean="0"/>
            <a:t>Создание условия для занятий ДОД детям-инвалидам, детям с ОВЗ</a:t>
          </a:r>
          <a:endParaRPr lang="ru-RU" dirty="0"/>
        </a:p>
      </dgm:t>
    </dgm:pt>
    <dgm:pt modelId="{D259852B-7A52-4974-AF2A-A5A41FB12E59}" type="parTrans" cxnId="{C2A1BD3E-7A8E-477D-AF57-7D71BFFE90AD}">
      <dgm:prSet/>
      <dgm:spPr/>
      <dgm:t>
        <a:bodyPr/>
        <a:lstStyle/>
        <a:p>
          <a:endParaRPr lang="ru-RU"/>
        </a:p>
      </dgm:t>
    </dgm:pt>
    <dgm:pt modelId="{5086B22C-0F01-429C-97B7-2217B022CA37}" type="sibTrans" cxnId="{C2A1BD3E-7A8E-477D-AF57-7D71BFFE90AD}">
      <dgm:prSet/>
      <dgm:spPr/>
      <dgm:t>
        <a:bodyPr/>
        <a:lstStyle/>
        <a:p>
          <a:endParaRPr lang="ru-RU"/>
        </a:p>
      </dgm:t>
    </dgm:pt>
    <dgm:pt modelId="{88A88C79-D0F7-4D5E-934D-FCFC833AF2A8}">
      <dgm:prSet phldrT="[Текст]"/>
      <dgm:spPr/>
      <dgm:t>
        <a:bodyPr/>
        <a:lstStyle/>
        <a:p>
          <a:r>
            <a:rPr lang="ru-RU" dirty="0" smtClean="0"/>
            <a:t>Независимая оценка качества ДОД</a:t>
          </a:r>
          <a:endParaRPr lang="ru-RU" dirty="0"/>
        </a:p>
      </dgm:t>
    </dgm:pt>
    <dgm:pt modelId="{9A6D28BB-8E18-4328-B6A4-6F5778FF5E9A}" type="parTrans" cxnId="{333F2705-5B02-4E7D-9E88-F1A41903F249}">
      <dgm:prSet/>
      <dgm:spPr/>
      <dgm:t>
        <a:bodyPr/>
        <a:lstStyle/>
        <a:p>
          <a:endParaRPr lang="ru-RU"/>
        </a:p>
      </dgm:t>
    </dgm:pt>
    <dgm:pt modelId="{7DF492B6-022E-45F5-B9D1-B51156766948}" type="sibTrans" cxnId="{333F2705-5B02-4E7D-9E88-F1A41903F249}">
      <dgm:prSet/>
      <dgm:spPr/>
      <dgm:t>
        <a:bodyPr/>
        <a:lstStyle/>
        <a:p>
          <a:endParaRPr lang="ru-RU"/>
        </a:p>
      </dgm:t>
    </dgm:pt>
    <dgm:pt modelId="{F65D279E-AC08-4BAE-8503-769898294B1E}" type="pres">
      <dgm:prSet presAssocID="{4CA5E886-BFAB-44F9-9652-4ECB584BCF0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9432E-5ED0-4C00-99FC-047179128260}" type="pres">
      <dgm:prSet presAssocID="{D2FCD63A-57BC-4241-A2C4-FE0ECCAECBD4}" presName="comp" presStyleCnt="0"/>
      <dgm:spPr/>
    </dgm:pt>
    <dgm:pt modelId="{ECD96750-3FE9-4861-94BE-4E378F496D00}" type="pres">
      <dgm:prSet presAssocID="{D2FCD63A-57BC-4241-A2C4-FE0ECCAECBD4}" presName="rect2" presStyleLbl="node1" presStyleIdx="0" presStyleCnt="4" custScaleX="106297" custScaleY="13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BCCC7-C16B-4FB7-9091-45DAC276AA74}" type="pres">
      <dgm:prSet presAssocID="{D2FCD63A-57BC-4241-A2C4-FE0ECCAECBD4}" presName="rect1" presStyleLbl="lnNode1" presStyleIdx="0" presStyleCnt="4" custScaleY="132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0B890087-0B82-40A3-A310-99A2BCB770D3}" type="pres">
      <dgm:prSet presAssocID="{FC811AB7-DE8D-4DBB-969A-B9B27A26767D}" presName="sibTrans" presStyleCnt="0"/>
      <dgm:spPr/>
    </dgm:pt>
    <dgm:pt modelId="{B32E97C5-10C1-43F7-A9BC-296EEB5C3FEB}" type="pres">
      <dgm:prSet presAssocID="{88A88C79-D0F7-4D5E-934D-FCFC833AF2A8}" presName="comp" presStyleCnt="0"/>
      <dgm:spPr/>
    </dgm:pt>
    <dgm:pt modelId="{DFE80D3F-5007-467C-9B85-425766FA7F19}" type="pres">
      <dgm:prSet presAssocID="{88A88C79-D0F7-4D5E-934D-FCFC833AF2A8}" presName="rect2" presStyleLbl="node1" presStyleIdx="1" presStyleCnt="4" custScaleX="106297" custScaleY="84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85F28-FB5E-4B71-AEFC-CB0CB0FC07DE}" type="pres">
      <dgm:prSet presAssocID="{88A88C79-D0F7-4D5E-934D-FCFC833AF2A8}" presName="rect1" presStyleLbl="l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89FA4A6-3BD6-4DCB-9288-19F6C49400FA}" type="pres">
      <dgm:prSet presAssocID="{7DF492B6-022E-45F5-B9D1-B51156766948}" presName="sibTrans" presStyleCnt="0"/>
      <dgm:spPr/>
    </dgm:pt>
    <dgm:pt modelId="{662B3CD9-0604-4513-8650-A59591BEF2C4}" type="pres">
      <dgm:prSet presAssocID="{12C8B6A6-7E6A-4AC4-B1AD-F777A4718B85}" presName="comp" presStyleCnt="0"/>
      <dgm:spPr/>
    </dgm:pt>
    <dgm:pt modelId="{343A9ECE-B4EC-4363-95E9-260C9D385715}" type="pres">
      <dgm:prSet presAssocID="{12C8B6A6-7E6A-4AC4-B1AD-F777A4718B85}" presName="rect2" presStyleLbl="node1" presStyleIdx="2" presStyleCnt="4" custScaleX="106297" custScaleY="13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522DB-23A0-4927-80E4-09700A2C6B16}" type="pres">
      <dgm:prSet presAssocID="{12C8B6A6-7E6A-4AC4-B1AD-F777A4718B85}" presName="rect1" presStyleLbl="l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1BAB1BA-AED4-440F-81CB-89AECE2A3BD9}" type="pres">
      <dgm:prSet presAssocID="{5086B22C-0F01-429C-97B7-2217B022CA37}" presName="sibTrans" presStyleCnt="0"/>
      <dgm:spPr/>
    </dgm:pt>
    <dgm:pt modelId="{08793371-B43A-4168-9651-BE701711AE73}" type="pres">
      <dgm:prSet presAssocID="{E8D06968-49A5-44CD-A522-E5CE1275DA7F}" presName="comp" presStyleCnt="0"/>
      <dgm:spPr/>
    </dgm:pt>
    <dgm:pt modelId="{033C688E-A018-42FA-B569-1A964C5EB3ED}" type="pres">
      <dgm:prSet presAssocID="{E8D06968-49A5-44CD-A522-E5CE1275DA7F}" presName="rect2" presStyleLbl="node1" presStyleIdx="3" presStyleCnt="4" custScaleX="106297" custScaleY="13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63780-B4C5-42E2-85B4-5E7EF0560A1D}" type="pres">
      <dgm:prSet presAssocID="{E8D06968-49A5-44CD-A522-E5CE1275DA7F}" presName="rect1" presStyleLbl="lnNode1" presStyleIdx="3" presStyleCnt="4" custScaleY="13212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898D32A1-484A-4D59-990C-843E639B67BD}" type="presOf" srcId="{12C8B6A6-7E6A-4AC4-B1AD-F777A4718B85}" destId="{343A9ECE-B4EC-4363-95E9-260C9D385715}" srcOrd="0" destOrd="0" presId="urn:microsoft.com/office/officeart/2008/layout/AlternatingPictureBlocks"/>
    <dgm:cxn modelId="{9DC65477-C233-48AD-B90D-7D1D12E5F44F}" srcId="{4CA5E886-BFAB-44F9-9652-4ECB584BCF0C}" destId="{D2FCD63A-57BC-4241-A2C4-FE0ECCAECBD4}" srcOrd="0" destOrd="0" parTransId="{476CB066-E3DD-47E4-978B-8EA9F249DE81}" sibTransId="{FC811AB7-DE8D-4DBB-969A-B9B27A26767D}"/>
    <dgm:cxn modelId="{1F2A0411-47C0-4973-8B2A-8F4AC9A3E318}" srcId="{4CA5E886-BFAB-44F9-9652-4ECB584BCF0C}" destId="{E8D06968-49A5-44CD-A522-E5CE1275DA7F}" srcOrd="3" destOrd="0" parTransId="{646C5992-87EF-4291-812D-299D2059808C}" sibTransId="{8A81833A-10FD-49E0-B0B6-9259F531AA12}"/>
    <dgm:cxn modelId="{06958A5C-DC42-4B26-8412-42B754439743}" type="presOf" srcId="{E8D06968-49A5-44CD-A522-E5CE1275DA7F}" destId="{033C688E-A018-42FA-B569-1A964C5EB3ED}" srcOrd="0" destOrd="0" presId="urn:microsoft.com/office/officeart/2008/layout/AlternatingPictureBlocks"/>
    <dgm:cxn modelId="{D642D4AE-0CDB-4C8D-9A20-8B41C79E3D22}" type="presOf" srcId="{88A88C79-D0F7-4D5E-934D-FCFC833AF2A8}" destId="{DFE80D3F-5007-467C-9B85-425766FA7F19}" srcOrd="0" destOrd="0" presId="urn:microsoft.com/office/officeart/2008/layout/AlternatingPictureBlocks"/>
    <dgm:cxn modelId="{C2A1BD3E-7A8E-477D-AF57-7D71BFFE90AD}" srcId="{4CA5E886-BFAB-44F9-9652-4ECB584BCF0C}" destId="{12C8B6A6-7E6A-4AC4-B1AD-F777A4718B85}" srcOrd="2" destOrd="0" parTransId="{D259852B-7A52-4974-AF2A-A5A41FB12E59}" sibTransId="{5086B22C-0F01-429C-97B7-2217B022CA37}"/>
    <dgm:cxn modelId="{333F2705-5B02-4E7D-9E88-F1A41903F249}" srcId="{4CA5E886-BFAB-44F9-9652-4ECB584BCF0C}" destId="{88A88C79-D0F7-4D5E-934D-FCFC833AF2A8}" srcOrd="1" destOrd="0" parTransId="{9A6D28BB-8E18-4328-B6A4-6F5778FF5E9A}" sibTransId="{7DF492B6-022E-45F5-B9D1-B51156766948}"/>
    <dgm:cxn modelId="{2EC56AD2-B064-4FAE-A0AB-BDDB2A3BA842}" type="presOf" srcId="{D2FCD63A-57BC-4241-A2C4-FE0ECCAECBD4}" destId="{ECD96750-3FE9-4861-94BE-4E378F496D00}" srcOrd="0" destOrd="0" presId="urn:microsoft.com/office/officeart/2008/layout/AlternatingPictureBlocks"/>
    <dgm:cxn modelId="{5CF6CB19-E52A-4503-99B0-88A1BCE41276}" type="presOf" srcId="{4CA5E886-BFAB-44F9-9652-4ECB584BCF0C}" destId="{F65D279E-AC08-4BAE-8503-769898294B1E}" srcOrd="0" destOrd="0" presId="urn:microsoft.com/office/officeart/2008/layout/AlternatingPictureBlocks"/>
    <dgm:cxn modelId="{13F864B1-878E-4A35-8168-BF84FDCC165A}" type="presParOf" srcId="{F65D279E-AC08-4BAE-8503-769898294B1E}" destId="{CF89432E-5ED0-4C00-99FC-047179128260}" srcOrd="0" destOrd="0" presId="urn:microsoft.com/office/officeart/2008/layout/AlternatingPictureBlocks"/>
    <dgm:cxn modelId="{CC8066E8-7366-4F20-A199-F8B122748191}" type="presParOf" srcId="{CF89432E-5ED0-4C00-99FC-047179128260}" destId="{ECD96750-3FE9-4861-94BE-4E378F496D00}" srcOrd="0" destOrd="0" presId="urn:microsoft.com/office/officeart/2008/layout/AlternatingPictureBlocks"/>
    <dgm:cxn modelId="{4A2D18CD-1057-4C1A-B0B5-1A95C32C132E}" type="presParOf" srcId="{CF89432E-5ED0-4C00-99FC-047179128260}" destId="{0A2BCCC7-C16B-4FB7-9091-45DAC276AA74}" srcOrd="1" destOrd="0" presId="urn:microsoft.com/office/officeart/2008/layout/AlternatingPictureBlocks"/>
    <dgm:cxn modelId="{D7D71D5B-2927-4CD1-945B-4AF55E1ED9B2}" type="presParOf" srcId="{F65D279E-AC08-4BAE-8503-769898294B1E}" destId="{0B890087-0B82-40A3-A310-99A2BCB770D3}" srcOrd="1" destOrd="0" presId="urn:microsoft.com/office/officeart/2008/layout/AlternatingPictureBlocks"/>
    <dgm:cxn modelId="{8BCDFBB9-9B37-4FF5-94D4-8A136C178EA5}" type="presParOf" srcId="{F65D279E-AC08-4BAE-8503-769898294B1E}" destId="{B32E97C5-10C1-43F7-A9BC-296EEB5C3FEB}" srcOrd="2" destOrd="0" presId="urn:microsoft.com/office/officeart/2008/layout/AlternatingPictureBlocks"/>
    <dgm:cxn modelId="{4EE055B9-2D51-4323-A893-9D3B3690DB63}" type="presParOf" srcId="{B32E97C5-10C1-43F7-A9BC-296EEB5C3FEB}" destId="{DFE80D3F-5007-467C-9B85-425766FA7F19}" srcOrd="0" destOrd="0" presId="urn:microsoft.com/office/officeart/2008/layout/AlternatingPictureBlocks"/>
    <dgm:cxn modelId="{EC4A4FE1-5241-409F-9A40-D45D69C38C08}" type="presParOf" srcId="{B32E97C5-10C1-43F7-A9BC-296EEB5C3FEB}" destId="{82485F28-FB5E-4B71-AEFC-CB0CB0FC07DE}" srcOrd="1" destOrd="0" presId="urn:microsoft.com/office/officeart/2008/layout/AlternatingPictureBlocks"/>
    <dgm:cxn modelId="{952B34D1-0DE7-4605-82EA-4EFA07423FE2}" type="presParOf" srcId="{F65D279E-AC08-4BAE-8503-769898294B1E}" destId="{889FA4A6-3BD6-4DCB-9288-19F6C49400FA}" srcOrd="3" destOrd="0" presId="urn:microsoft.com/office/officeart/2008/layout/AlternatingPictureBlocks"/>
    <dgm:cxn modelId="{E37A8A4E-D982-4AFD-9A6E-2AAA6247A738}" type="presParOf" srcId="{F65D279E-AC08-4BAE-8503-769898294B1E}" destId="{662B3CD9-0604-4513-8650-A59591BEF2C4}" srcOrd="4" destOrd="0" presId="urn:microsoft.com/office/officeart/2008/layout/AlternatingPictureBlocks"/>
    <dgm:cxn modelId="{CC64DA5F-6027-471E-92E3-8D78F24ECA6C}" type="presParOf" srcId="{662B3CD9-0604-4513-8650-A59591BEF2C4}" destId="{343A9ECE-B4EC-4363-95E9-260C9D385715}" srcOrd="0" destOrd="0" presId="urn:microsoft.com/office/officeart/2008/layout/AlternatingPictureBlocks"/>
    <dgm:cxn modelId="{6590FA86-16D8-4672-ACAD-32724C56F9F0}" type="presParOf" srcId="{662B3CD9-0604-4513-8650-A59591BEF2C4}" destId="{FBF522DB-23A0-4927-80E4-09700A2C6B16}" srcOrd="1" destOrd="0" presId="urn:microsoft.com/office/officeart/2008/layout/AlternatingPictureBlocks"/>
    <dgm:cxn modelId="{465277CF-00D0-4AF4-80C7-946F7E156C78}" type="presParOf" srcId="{F65D279E-AC08-4BAE-8503-769898294B1E}" destId="{E1BAB1BA-AED4-440F-81CB-89AECE2A3BD9}" srcOrd="5" destOrd="0" presId="urn:microsoft.com/office/officeart/2008/layout/AlternatingPictureBlocks"/>
    <dgm:cxn modelId="{01A3F653-2648-44C0-AAD8-F63F082C91A4}" type="presParOf" srcId="{F65D279E-AC08-4BAE-8503-769898294B1E}" destId="{08793371-B43A-4168-9651-BE701711AE73}" srcOrd="6" destOrd="0" presId="urn:microsoft.com/office/officeart/2008/layout/AlternatingPictureBlocks"/>
    <dgm:cxn modelId="{21F06DD7-E471-4B40-BDAB-9BF782D09602}" type="presParOf" srcId="{08793371-B43A-4168-9651-BE701711AE73}" destId="{033C688E-A018-42FA-B569-1A964C5EB3ED}" srcOrd="0" destOrd="0" presId="urn:microsoft.com/office/officeart/2008/layout/AlternatingPictureBlocks"/>
    <dgm:cxn modelId="{B9D053BD-0132-4E07-924E-7478EED8925A}" type="presParOf" srcId="{08793371-B43A-4168-9651-BE701711AE73}" destId="{46F63780-B4C5-42E2-85B4-5E7EF0560A1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A5E886-BFAB-44F9-9652-4ECB584BCF0C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5" csCatId="colorful" phldr="1"/>
      <dgm:spPr/>
    </dgm:pt>
    <dgm:pt modelId="{1352CBDE-B8A0-4B6C-A2EF-D547EE7A1CE8}">
      <dgm:prSet phldrT="[Текст]" custT="1"/>
      <dgm:spPr/>
      <dgm:t>
        <a:bodyPr/>
        <a:lstStyle/>
        <a:p>
          <a:r>
            <a:rPr lang="ru-RU" sz="1900" dirty="0" smtClean="0"/>
            <a:t>Дистанционные технологии</a:t>
          </a:r>
          <a:endParaRPr lang="ru-RU" sz="1900" dirty="0"/>
        </a:p>
      </dgm:t>
    </dgm:pt>
    <dgm:pt modelId="{0729E013-3A5B-46FE-806B-3824680522D0}" type="parTrans" cxnId="{8C9B1E73-185C-4BCD-9FC0-C6E5EA12A13D}">
      <dgm:prSet/>
      <dgm:spPr/>
      <dgm:t>
        <a:bodyPr/>
        <a:lstStyle/>
        <a:p>
          <a:endParaRPr lang="ru-RU" sz="1900"/>
        </a:p>
      </dgm:t>
    </dgm:pt>
    <dgm:pt modelId="{945D0AEF-09DC-4BAC-A3C9-2F2254BFC68C}" type="sibTrans" cxnId="{8C9B1E73-185C-4BCD-9FC0-C6E5EA12A13D}">
      <dgm:prSet/>
      <dgm:spPr/>
      <dgm:t>
        <a:bodyPr/>
        <a:lstStyle/>
        <a:p>
          <a:endParaRPr lang="ru-RU" sz="1900"/>
        </a:p>
      </dgm:t>
    </dgm:pt>
    <dgm:pt modelId="{D2FCD63A-57BC-4241-A2C4-FE0ECCAECBD4}">
      <dgm:prSet phldrT="[Текст]" custT="1"/>
      <dgm:spPr/>
      <dgm:t>
        <a:bodyPr/>
        <a:lstStyle/>
        <a:p>
          <a:r>
            <a:rPr lang="ru-RU" sz="1600" dirty="0" smtClean="0"/>
            <a:t>Реализация стратегической инициативы «Новая модель системы дополнительного образования детей»</a:t>
          </a:r>
          <a:endParaRPr lang="ru-RU" sz="1600" dirty="0"/>
        </a:p>
      </dgm:t>
    </dgm:pt>
    <dgm:pt modelId="{476CB066-E3DD-47E4-978B-8EA9F249DE81}" type="parTrans" cxnId="{9DC65477-C233-48AD-B90D-7D1D12E5F44F}">
      <dgm:prSet/>
      <dgm:spPr/>
      <dgm:t>
        <a:bodyPr/>
        <a:lstStyle/>
        <a:p>
          <a:endParaRPr lang="ru-RU" sz="1900"/>
        </a:p>
      </dgm:t>
    </dgm:pt>
    <dgm:pt modelId="{FC811AB7-DE8D-4DBB-969A-B9B27A26767D}" type="sibTrans" cxnId="{9DC65477-C233-48AD-B90D-7D1D12E5F44F}">
      <dgm:prSet/>
      <dgm:spPr/>
      <dgm:t>
        <a:bodyPr/>
        <a:lstStyle/>
        <a:p>
          <a:endParaRPr lang="ru-RU" sz="1900"/>
        </a:p>
      </dgm:t>
    </dgm:pt>
    <dgm:pt modelId="{4E08F36F-BECC-4988-BDB2-2C69ECC445C7}">
      <dgm:prSet/>
      <dgm:spPr/>
      <dgm:t>
        <a:bodyPr/>
        <a:lstStyle/>
        <a:p>
          <a:r>
            <a:rPr lang="ru-RU" dirty="0" smtClean="0"/>
            <a:t>Апробация механизма персонифицированного финансирования </a:t>
          </a:r>
          <a:endParaRPr lang="ru-RU" dirty="0"/>
        </a:p>
      </dgm:t>
    </dgm:pt>
    <dgm:pt modelId="{F369FCBC-4C31-4401-8308-DE3060F29D21}" type="parTrans" cxnId="{3CEE012A-ECC6-47DE-8591-53F49097D0D0}">
      <dgm:prSet/>
      <dgm:spPr/>
      <dgm:t>
        <a:bodyPr/>
        <a:lstStyle/>
        <a:p>
          <a:endParaRPr lang="ru-RU"/>
        </a:p>
      </dgm:t>
    </dgm:pt>
    <dgm:pt modelId="{F69C90F7-8ADB-4CF0-9167-A1597D2C51F6}" type="sibTrans" cxnId="{3CEE012A-ECC6-47DE-8591-53F49097D0D0}">
      <dgm:prSet/>
      <dgm:spPr/>
      <dgm:t>
        <a:bodyPr/>
        <a:lstStyle/>
        <a:p>
          <a:endParaRPr lang="ru-RU"/>
        </a:p>
      </dgm:t>
    </dgm:pt>
    <dgm:pt modelId="{B2EDA15C-D97E-4592-BBB9-F2156076493B}">
      <dgm:prSet phldrT="[Текст]"/>
      <dgm:spPr/>
      <dgm:t>
        <a:bodyPr/>
        <a:lstStyle/>
        <a:p>
          <a:r>
            <a:rPr lang="ru-RU" dirty="0" smtClean="0"/>
            <a:t>Развитие механизмов государственно-частного партнерства </a:t>
          </a:r>
          <a:br>
            <a:rPr lang="ru-RU" dirty="0" smtClean="0"/>
          </a:br>
          <a:r>
            <a:rPr lang="ru-RU" dirty="0" smtClean="0"/>
            <a:t>в сфере ДОД</a:t>
          </a:r>
          <a:endParaRPr lang="ru-RU" dirty="0"/>
        </a:p>
      </dgm:t>
    </dgm:pt>
    <dgm:pt modelId="{110FB371-743E-4771-9D8C-337F08B7230E}" type="parTrans" cxnId="{3A167A05-473B-41A4-B2EB-66B4479B8043}">
      <dgm:prSet/>
      <dgm:spPr/>
      <dgm:t>
        <a:bodyPr/>
        <a:lstStyle/>
        <a:p>
          <a:endParaRPr lang="ru-RU"/>
        </a:p>
      </dgm:t>
    </dgm:pt>
    <dgm:pt modelId="{509812AA-D5A8-44FE-B341-5898B7838361}" type="sibTrans" cxnId="{3A167A05-473B-41A4-B2EB-66B4479B8043}">
      <dgm:prSet/>
      <dgm:spPr/>
      <dgm:t>
        <a:bodyPr/>
        <a:lstStyle/>
        <a:p>
          <a:endParaRPr lang="ru-RU"/>
        </a:p>
      </dgm:t>
    </dgm:pt>
    <dgm:pt modelId="{F65D279E-AC08-4BAE-8503-769898294B1E}" type="pres">
      <dgm:prSet presAssocID="{4CA5E886-BFAB-44F9-9652-4ECB584BCF0C}" presName="linearFlow" presStyleCnt="0">
        <dgm:presLayoutVars>
          <dgm:dir val="rev"/>
          <dgm:resizeHandles val="exact"/>
        </dgm:presLayoutVars>
      </dgm:prSet>
      <dgm:spPr/>
    </dgm:pt>
    <dgm:pt modelId="{35F56525-8364-4550-A3CB-3CD80A80923D}" type="pres">
      <dgm:prSet presAssocID="{1352CBDE-B8A0-4B6C-A2EF-D547EE7A1CE8}" presName="comp" presStyleCnt="0"/>
      <dgm:spPr/>
    </dgm:pt>
    <dgm:pt modelId="{74316704-AB8F-4F2D-8217-E98ACB7B6102}" type="pres">
      <dgm:prSet presAssocID="{1352CBDE-B8A0-4B6C-A2EF-D547EE7A1CE8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A22BC-EA47-470D-8ED3-E5DF03FEC899}" type="pres">
      <dgm:prSet presAssocID="{1352CBDE-B8A0-4B6C-A2EF-D547EE7A1CE8}" presName="rect1" presStyleLbl="l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8420E9E-01DA-4F4C-B0C6-A7D93AC1869A}" type="pres">
      <dgm:prSet presAssocID="{945D0AEF-09DC-4BAC-A3C9-2F2254BFC68C}" presName="sibTrans" presStyleCnt="0"/>
      <dgm:spPr/>
    </dgm:pt>
    <dgm:pt modelId="{9B48D83D-17D7-40DE-9C74-4404AEDD01D8}" type="pres">
      <dgm:prSet presAssocID="{B2EDA15C-D97E-4592-BBB9-F2156076493B}" presName="comp" presStyleCnt="0"/>
      <dgm:spPr/>
    </dgm:pt>
    <dgm:pt modelId="{B20D4057-3E57-46A3-800A-0CC5D1A0CEAC}" type="pres">
      <dgm:prSet presAssocID="{B2EDA15C-D97E-4592-BBB9-F2156076493B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B0D84-360A-4224-9BAF-E316810CACE1}" type="pres">
      <dgm:prSet presAssocID="{B2EDA15C-D97E-4592-BBB9-F2156076493B}" presName="rect1" presStyleLbl="l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03AEF91-740F-4C02-9735-DD90F4D40589}" type="pres">
      <dgm:prSet presAssocID="{509812AA-D5A8-44FE-B341-5898B7838361}" presName="sibTrans" presStyleCnt="0"/>
      <dgm:spPr/>
    </dgm:pt>
    <dgm:pt modelId="{CF89432E-5ED0-4C00-99FC-047179128260}" type="pres">
      <dgm:prSet presAssocID="{D2FCD63A-57BC-4241-A2C4-FE0ECCAECBD4}" presName="comp" presStyleCnt="0"/>
      <dgm:spPr/>
    </dgm:pt>
    <dgm:pt modelId="{ECD96750-3FE9-4861-94BE-4E378F496D00}" type="pres">
      <dgm:prSet presAssocID="{D2FCD63A-57BC-4241-A2C4-FE0ECCAECBD4}" presName="rect2" presStyleLbl="node1" presStyleIdx="2" presStyleCnt="4" custScaleX="106297" custScaleY="13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BCCC7-C16B-4FB7-9091-45DAC276AA74}" type="pres">
      <dgm:prSet presAssocID="{D2FCD63A-57BC-4241-A2C4-FE0ECCAECBD4}" presName="rect1" presStyleLbl="lnNode1" presStyleIdx="2" presStyleCnt="4" custScaleY="1321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2B85E5C-5044-4288-8F6C-505C91411942}" type="pres">
      <dgm:prSet presAssocID="{FC811AB7-DE8D-4DBB-969A-B9B27A26767D}" presName="sibTrans" presStyleCnt="0"/>
      <dgm:spPr/>
    </dgm:pt>
    <dgm:pt modelId="{D41B1DB4-BF24-4708-B60B-2BFC65386D8A}" type="pres">
      <dgm:prSet presAssocID="{4E08F36F-BECC-4988-BDB2-2C69ECC445C7}" presName="comp" presStyleCnt="0"/>
      <dgm:spPr/>
    </dgm:pt>
    <dgm:pt modelId="{4DAE6040-7151-4F6C-8131-77850E77AFBB}" type="pres">
      <dgm:prSet presAssocID="{4E08F36F-BECC-4988-BDB2-2C69ECC445C7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C84AB-4C57-4308-9790-641F3A18F89E}" type="pres">
      <dgm:prSet presAssocID="{4E08F36F-BECC-4988-BDB2-2C69ECC445C7}" presName="rect1" presStyleLbl="l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9DC65477-C233-48AD-B90D-7D1D12E5F44F}" srcId="{4CA5E886-BFAB-44F9-9652-4ECB584BCF0C}" destId="{D2FCD63A-57BC-4241-A2C4-FE0ECCAECBD4}" srcOrd="2" destOrd="0" parTransId="{476CB066-E3DD-47E4-978B-8EA9F249DE81}" sibTransId="{FC811AB7-DE8D-4DBB-969A-B9B27A26767D}"/>
    <dgm:cxn modelId="{68BBCF49-1C6F-4499-8DED-9489F82C1EAD}" type="presOf" srcId="{D2FCD63A-57BC-4241-A2C4-FE0ECCAECBD4}" destId="{ECD96750-3FE9-4861-94BE-4E378F496D00}" srcOrd="0" destOrd="0" presId="urn:microsoft.com/office/officeart/2008/layout/AlternatingPictureBlocks"/>
    <dgm:cxn modelId="{3C2F7BF3-02E2-440D-A557-0317254E5B0F}" type="presOf" srcId="{1352CBDE-B8A0-4B6C-A2EF-D547EE7A1CE8}" destId="{74316704-AB8F-4F2D-8217-E98ACB7B6102}" srcOrd="0" destOrd="0" presId="urn:microsoft.com/office/officeart/2008/layout/AlternatingPictureBlocks"/>
    <dgm:cxn modelId="{B414AEAC-2BD6-4223-B968-60D6DB3B47C1}" type="presOf" srcId="{B2EDA15C-D97E-4592-BBB9-F2156076493B}" destId="{B20D4057-3E57-46A3-800A-0CC5D1A0CEAC}" srcOrd="0" destOrd="0" presId="urn:microsoft.com/office/officeart/2008/layout/AlternatingPictureBlocks"/>
    <dgm:cxn modelId="{8C9B1E73-185C-4BCD-9FC0-C6E5EA12A13D}" srcId="{4CA5E886-BFAB-44F9-9652-4ECB584BCF0C}" destId="{1352CBDE-B8A0-4B6C-A2EF-D547EE7A1CE8}" srcOrd="0" destOrd="0" parTransId="{0729E013-3A5B-46FE-806B-3824680522D0}" sibTransId="{945D0AEF-09DC-4BAC-A3C9-2F2254BFC68C}"/>
    <dgm:cxn modelId="{3A167A05-473B-41A4-B2EB-66B4479B8043}" srcId="{4CA5E886-BFAB-44F9-9652-4ECB584BCF0C}" destId="{B2EDA15C-D97E-4592-BBB9-F2156076493B}" srcOrd="1" destOrd="0" parTransId="{110FB371-743E-4771-9D8C-337F08B7230E}" sibTransId="{509812AA-D5A8-44FE-B341-5898B7838361}"/>
    <dgm:cxn modelId="{4CAEE798-9108-446B-B625-2D6E34717BE1}" type="presOf" srcId="{4E08F36F-BECC-4988-BDB2-2C69ECC445C7}" destId="{4DAE6040-7151-4F6C-8131-77850E77AFBB}" srcOrd="0" destOrd="0" presId="urn:microsoft.com/office/officeart/2008/layout/AlternatingPictureBlocks"/>
    <dgm:cxn modelId="{1C1FB9D0-B6E3-4BD6-8916-09B64390AEF2}" type="presOf" srcId="{4CA5E886-BFAB-44F9-9652-4ECB584BCF0C}" destId="{F65D279E-AC08-4BAE-8503-769898294B1E}" srcOrd="0" destOrd="0" presId="urn:microsoft.com/office/officeart/2008/layout/AlternatingPictureBlocks"/>
    <dgm:cxn modelId="{3CEE012A-ECC6-47DE-8591-53F49097D0D0}" srcId="{4CA5E886-BFAB-44F9-9652-4ECB584BCF0C}" destId="{4E08F36F-BECC-4988-BDB2-2C69ECC445C7}" srcOrd="3" destOrd="0" parTransId="{F369FCBC-4C31-4401-8308-DE3060F29D21}" sibTransId="{F69C90F7-8ADB-4CF0-9167-A1597D2C51F6}"/>
    <dgm:cxn modelId="{097BFECD-CDF7-4C73-BD82-00BA569B8736}" type="presParOf" srcId="{F65D279E-AC08-4BAE-8503-769898294B1E}" destId="{35F56525-8364-4550-A3CB-3CD80A80923D}" srcOrd="0" destOrd="0" presId="urn:microsoft.com/office/officeart/2008/layout/AlternatingPictureBlocks"/>
    <dgm:cxn modelId="{4DAD8C65-1A36-436B-9DEB-AE2D9C51739C}" type="presParOf" srcId="{35F56525-8364-4550-A3CB-3CD80A80923D}" destId="{74316704-AB8F-4F2D-8217-E98ACB7B6102}" srcOrd="0" destOrd="0" presId="urn:microsoft.com/office/officeart/2008/layout/AlternatingPictureBlocks"/>
    <dgm:cxn modelId="{D251E7F9-F922-40FC-95BE-865DEA62C86B}" type="presParOf" srcId="{35F56525-8364-4550-A3CB-3CD80A80923D}" destId="{465A22BC-EA47-470D-8ED3-E5DF03FEC899}" srcOrd="1" destOrd="0" presId="urn:microsoft.com/office/officeart/2008/layout/AlternatingPictureBlocks"/>
    <dgm:cxn modelId="{EA292140-725F-4AB7-BDAA-E4F5C5193674}" type="presParOf" srcId="{F65D279E-AC08-4BAE-8503-769898294B1E}" destId="{38420E9E-01DA-4F4C-B0C6-A7D93AC1869A}" srcOrd="1" destOrd="0" presId="urn:microsoft.com/office/officeart/2008/layout/AlternatingPictureBlocks"/>
    <dgm:cxn modelId="{2C5D9225-C3FB-47D0-9E06-3E4BFA9D2908}" type="presParOf" srcId="{F65D279E-AC08-4BAE-8503-769898294B1E}" destId="{9B48D83D-17D7-40DE-9C74-4404AEDD01D8}" srcOrd="2" destOrd="0" presId="urn:microsoft.com/office/officeart/2008/layout/AlternatingPictureBlocks"/>
    <dgm:cxn modelId="{48DDAC25-5D2D-4CB4-92D2-E332007BA33E}" type="presParOf" srcId="{9B48D83D-17D7-40DE-9C74-4404AEDD01D8}" destId="{B20D4057-3E57-46A3-800A-0CC5D1A0CEAC}" srcOrd="0" destOrd="0" presId="urn:microsoft.com/office/officeart/2008/layout/AlternatingPictureBlocks"/>
    <dgm:cxn modelId="{0B7CDD49-8512-44B1-B17D-C2E52E9F0B1F}" type="presParOf" srcId="{9B48D83D-17D7-40DE-9C74-4404AEDD01D8}" destId="{05AB0D84-360A-4224-9BAF-E316810CACE1}" srcOrd="1" destOrd="0" presId="urn:microsoft.com/office/officeart/2008/layout/AlternatingPictureBlocks"/>
    <dgm:cxn modelId="{58B4DA79-D4CB-47CF-9756-27C583196642}" type="presParOf" srcId="{F65D279E-AC08-4BAE-8503-769898294B1E}" destId="{303AEF91-740F-4C02-9735-DD90F4D40589}" srcOrd="3" destOrd="0" presId="urn:microsoft.com/office/officeart/2008/layout/AlternatingPictureBlocks"/>
    <dgm:cxn modelId="{513205D0-32BF-49A9-9002-3F6522EF76B5}" type="presParOf" srcId="{F65D279E-AC08-4BAE-8503-769898294B1E}" destId="{CF89432E-5ED0-4C00-99FC-047179128260}" srcOrd="4" destOrd="0" presId="urn:microsoft.com/office/officeart/2008/layout/AlternatingPictureBlocks"/>
    <dgm:cxn modelId="{EEA0813B-3BFA-4C57-8132-C9B32750EBD7}" type="presParOf" srcId="{CF89432E-5ED0-4C00-99FC-047179128260}" destId="{ECD96750-3FE9-4861-94BE-4E378F496D00}" srcOrd="0" destOrd="0" presId="urn:microsoft.com/office/officeart/2008/layout/AlternatingPictureBlocks"/>
    <dgm:cxn modelId="{D96D13DD-28B1-4D4F-88F2-9C8FBF73466C}" type="presParOf" srcId="{CF89432E-5ED0-4C00-99FC-047179128260}" destId="{0A2BCCC7-C16B-4FB7-9091-45DAC276AA74}" srcOrd="1" destOrd="0" presId="urn:microsoft.com/office/officeart/2008/layout/AlternatingPictureBlocks"/>
    <dgm:cxn modelId="{8D400F93-BFD4-4A4F-8391-A2C57EAAD63D}" type="presParOf" srcId="{F65D279E-AC08-4BAE-8503-769898294B1E}" destId="{C2B85E5C-5044-4288-8F6C-505C91411942}" srcOrd="5" destOrd="0" presId="urn:microsoft.com/office/officeart/2008/layout/AlternatingPictureBlocks"/>
    <dgm:cxn modelId="{826B1FB8-38FF-4773-BBEA-140CBC320694}" type="presParOf" srcId="{F65D279E-AC08-4BAE-8503-769898294B1E}" destId="{D41B1DB4-BF24-4708-B60B-2BFC65386D8A}" srcOrd="6" destOrd="0" presId="urn:microsoft.com/office/officeart/2008/layout/AlternatingPictureBlocks"/>
    <dgm:cxn modelId="{50A8564D-FA0E-4602-A4DD-D1021A0E05D9}" type="presParOf" srcId="{D41B1DB4-BF24-4708-B60B-2BFC65386D8A}" destId="{4DAE6040-7151-4F6C-8131-77850E77AFBB}" srcOrd="0" destOrd="0" presId="urn:microsoft.com/office/officeart/2008/layout/AlternatingPictureBlocks"/>
    <dgm:cxn modelId="{B66B2F68-54B1-47D6-90B2-9B328AC85BBB}" type="presParOf" srcId="{D41B1DB4-BF24-4708-B60B-2BFC65386D8A}" destId="{773C84AB-4C57-4308-9790-641F3A18F89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7740AE-7DB9-4D48-8365-2F6408BC8E6A}" type="doc">
      <dgm:prSet loTypeId="urn:microsoft.com/office/officeart/2005/8/layout/vList3#1" loCatId="picture" qsTypeId="urn:microsoft.com/office/officeart/2005/8/quickstyle/simple1" qsCatId="simple" csTypeId="urn:microsoft.com/office/officeart/2005/8/colors/colorful1#1" csCatId="colorful" phldr="1"/>
      <dgm:spPr/>
    </dgm:pt>
    <dgm:pt modelId="{00B450F1-3E26-486C-823F-7AD2537B197A}">
      <dgm:prSet phldrT="[Текст]"/>
      <dgm:spPr/>
      <dgm:t>
        <a:bodyPr/>
        <a:lstStyle/>
        <a:p>
          <a:r>
            <a:rPr lang="ru-RU" dirty="0" smtClean="0"/>
            <a:t>Повышение качества образовательных услуг, «интересное» содержание программ </a:t>
          </a:r>
        </a:p>
      </dgm:t>
    </dgm:pt>
    <dgm:pt modelId="{9FC5AF6C-F4B9-43A8-8A0A-8F4F2C39B55C}" type="parTrans" cxnId="{95926C2D-0408-446B-BAEB-E3DA725F88BE}">
      <dgm:prSet/>
      <dgm:spPr/>
      <dgm:t>
        <a:bodyPr/>
        <a:lstStyle/>
        <a:p>
          <a:endParaRPr lang="ru-RU"/>
        </a:p>
      </dgm:t>
    </dgm:pt>
    <dgm:pt modelId="{EF58A0C2-BDE0-4554-A4B0-1EFE5E92ADD3}" type="sibTrans" cxnId="{95926C2D-0408-446B-BAEB-E3DA725F88BE}">
      <dgm:prSet/>
      <dgm:spPr/>
      <dgm:t>
        <a:bodyPr/>
        <a:lstStyle/>
        <a:p>
          <a:endParaRPr lang="ru-RU"/>
        </a:p>
      </dgm:t>
    </dgm:pt>
    <dgm:pt modelId="{9EA0C487-5EC1-49D2-9162-8B9182256FCF}">
      <dgm:prSet phldrT="[Текст]"/>
      <dgm:spPr/>
      <dgm:t>
        <a:bodyPr/>
        <a:lstStyle/>
        <a:p>
          <a:r>
            <a:rPr lang="ru-RU" dirty="0" smtClean="0"/>
            <a:t>Поддержка талантливых и одаренных детей </a:t>
          </a:r>
          <a:endParaRPr lang="ru-RU" dirty="0"/>
        </a:p>
      </dgm:t>
    </dgm:pt>
    <dgm:pt modelId="{B9DC0A69-09FD-4CA6-A32F-F14CA3D175A2}" type="parTrans" cxnId="{F8F2BF7E-9FD6-4808-A0DC-09DAA50E1A90}">
      <dgm:prSet/>
      <dgm:spPr/>
      <dgm:t>
        <a:bodyPr/>
        <a:lstStyle/>
        <a:p>
          <a:endParaRPr lang="ru-RU"/>
        </a:p>
      </dgm:t>
    </dgm:pt>
    <dgm:pt modelId="{540F4C76-4082-415C-96DB-D5A0CB7747C7}" type="sibTrans" cxnId="{F8F2BF7E-9FD6-4808-A0DC-09DAA50E1A90}">
      <dgm:prSet/>
      <dgm:spPr/>
      <dgm:t>
        <a:bodyPr/>
        <a:lstStyle/>
        <a:p>
          <a:endParaRPr lang="ru-RU"/>
        </a:p>
      </dgm:t>
    </dgm:pt>
    <dgm:pt modelId="{FF4712F9-9F28-4E3A-BDD3-3E29C5472B9F}">
      <dgm:prSet phldrT="[Текст]"/>
      <dgm:spPr/>
      <dgm:t>
        <a:bodyPr/>
        <a:lstStyle/>
        <a:p>
          <a:r>
            <a:rPr lang="ru-RU" dirty="0" smtClean="0"/>
            <a:t>Проведение Всероссийских форумов, конкурсов (Будущие интеллектуальные лидеры России) </a:t>
          </a:r>
          <a:endParaRPr lang="ru-RU" dirty="0"/>
        </a:p>
      </dgm:t>
    </dgm:pt>
    <dgm:pt modelId="{52B05A11-9477-46A6-BF4B-BD1071AEE763}" type="parTrans" cxnId="{1F48C0AB-EA09-42D4-A61C-9BF65A5B75E2}">
      <dgm:prSet/>
      <dgm:spPr/>
      <dgm:t>
        <a:bodyPr/>
        <a:lstStyle/>
        <a:p>
          <a:endParaRPr lang="ru-RU"/>
        </a:p>
      </dgm:t>
    </dgm:pt>
    <dgm:pt modelId="{BA619313-D626-4B1E-8D2E-F80234123404}" type="sibTrans" cxnId="{1F48C0AB-EA09-42D4-A61C-9BF65A5B75E2}">
      <dgm:prSet/>
      <dgm:spPr/>
      <dgm:t>
        <a:bodyPr/>
        <a:lstStyle/>
        <a:p>
          <a:endParaRPr lang="ru-RU"/>
        </a:p>
      </dgm:t>
    </dgm:pt>
    <dgm:pt modelId="{97E78AC2-5EA7-462C-942A-001E4730863A}">
      <dgm:prSet/>
      <dgm:spPr/>
      <dgm:t>
        <a:bodyPr/>
        <a:lstStyle/>
        <a:p>
          <a:r>
            <a:rPr lang="ru-RU" dirty="0" smtClean="0"/>
            <a:t>Профессиональное развитие педагогов, проведение конкурсов профессионального мастерства</a:t>
          </a:r>
          <a:endParaRPr lang="ru-RU" dirty="0"/>
        </a:p>
      </dgm:t>
    </dgm:pt>
    <dgm:pt modelId="{8228D42D-6F96-423F-A7DE-21DFD672719F}" type="parTrans" cxnId="{26696763-8054-49A1-A219-6454F5296065}">
      <dgm:prSet/>
      <dgm:spPr/>
      <dgm:t>
        <a:bodyPr/>
        <a:lstStyle/>
        <a:p>
          <a:endParaRPr lang="ru-RU"/>
        </a:p>
      </dgm:t>
    </dgm:pt>
    <dgm:pt modelId="{B7846972-CC54-45A5-92B7-4073FAE19CC6}" type="sibTrans" cxnId="{26696763-8054-49A1-A219-6454F5296065}">
      <dgm:prSet/>
      <dgm:spPr/>
      <dgm:t>
        <a:bodyPr/>
        <a:lstStyle/>
        <a:p>
          <a:endParaRPr lang="ru-RU"/>
        </a:p>
      </dgm:t>
    </dgm:pt>
    <dgm:pt modelId="{3EE716BC-D547-4CDD-BAC1-3BBA48B78F62}" type="pres">
      <dgm:prSet presAssocID="{767740AE-7DB9-4D48-8365-2F6408BC8E6A}" presName="linearFlow" presStyleCnt="0">
        <dgm:presLayoutVars>
          <dgm:dir/>
          <dgm:resizeHandles val="exact"/>
        </dgm:presLayoutVars>
      </dgm:prSet>
      <dgm:spPr/>
    </dgm:pt>
    <dgm:pt modelId="{E96008B3-6184-4BEE-9635-591B1FC6B0BD}" type="pres">
      <dgm:prSet presAssocID="{00B450F1-3E26-486C-823F-7AD2537B197A}" presName="composite" presStyleCnt="0"/>
      <dgm:spPr/>
    </dgm:pt>
    <dgm:pt modelId="{D4F0CA9F-011A-4EB4-A019-83FF42C503AF}" type="pres">
      <dgm:prSet presAssocID="{00B450F1-3E26-486C-823F-7AD2537B197A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9C01BD8-75F0-4FCF-A77C-066BFA17E0D4}" type="pres">
      <dgm:prSet presAssocID="{00B450F1-3E26-486C-823F-7AD2537B197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77F7F-2D67-4D41-AF69-C48C81FDB036}" type="pres">
      <dgm:prSet presAssocID="{EF58A0C2-BDE0-4554-A4B0-1EFE5E92ADD3}" presName="spacing" presStyleCnt="0"/>
      <dgm:spPr/>
    </dgm:pt>
    <dgm:pt modelId="{F228A415-4467-4ED8-8DC8-E81EB500359F}" type="pres">
      <dgm:prSet presAssocID="{9EA0C487-5EC1-49D2-9162-8B9182256FCF}" presName="composite" presStyleCnt="0"/>
      <dgm:spPr/>
    </dgm:pt>
    <dgm:pt modelId="{E05D4F88-59F3-4724-BD50-FE0035FBE644}" type="pres">
      <dgm:prSet presAssocID="{9EA0C487-5EC1-49D2-9162-8B9182256FCF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37D27F7-66E4-408D-810E-2CC536E92AE6}" type="pres">
      <dgm:prSet presAssocID="{9EA0C487-5EC1-49D2-9162-8B9182256FC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E4F3E-520F-4A02-97B3-24FCDCF3B406}" type="pres">
      <dgm:prSet presAssocID="{540F4C76-4082-415C-96DB-D5A0CB7747C7}" presName="spacing" presStyleCnt="0"/>
      <dgm:spPr/>
    </dgm:pt>
    <dgm:pt modelId="{7AEB6E8C-3D3E-4B61-9860-C9CEAE0B9435}" type="pres">
      <dgm:prSet presAssocID="{97E78AC2-5EA7-462C-942A-001E4730863A}" presName="composite" presStyleCnt="0"/>
      <dgm:spPr/>
    </dgm:pt>
    <dgm:pt modelId="{8CDA4BEB-9A25-43FC-84B7-52404A18035B}" type="pres">
      <dgm:prSet presAssocID="{97E78AC2-5EA7-462C-942A-001E4730863A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60CCF649-B122-4F62-B96E-E69B1EE73D29}" type="pres">
      <dgm:prSet presAssocID="{97E78AC2-5EA7-462C-942A-001E4730863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F6580-7DB7-4129-BDC3-F8D2FD04DFC6}" type="pres">
      <dgm:prSet presAssocID="{B7846972-CC54-45A5-92B7-4073FAE19CC6}" presName="spacing" presStyleCnt="0"/>
      <dgm:spPr/>
    </dgm:pt>
    <dgm:pt modelId="{2EC36EDC-8D56-46B2-BDFB-A9798EC5E2AC}" type="pres">
      <dgm:prSet presAssocID="{FF4712F9-9F28-4E3A-BDD3-3E29C5472B9F}" presName="composite" presStyleCnt="0"/>
      <dgm:spPr/>
    </dgm:pt>
    <dgm:pt modelId="{6E1A4DB2-92C2-431E-A8A8-BEC1A5497979}" type="pres">
      <dgm:prSet presAssocID="{FF4712F9-9F28-4E3A-BDD3-3E29C5472B9F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A8576AC-2972-44AD-8CC6-3E25700E68D5}" type="pres">
      <dgm:prSet presAssocID="{FF4712F9-9F28-4E3A-BDD3-3E29C5472B9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93A251-87A0-4C24-97C6-0A7A566326E7}" type="presOf" srcId="{FF4712F9-9F28-4E3A-BDD3-3E29C5472B9F}" destId="{7A8576AC-2972-44AD-8CC6-3E25700E68D5}" srcOrd="0" destOrd="0" presId="urn:microsoft.com/office/officeart/2005/8/layout/vList3#1"/>
    <dgm:cxn modelId="{26696763-8054-49A1-A219-6454F5296065}" srcId="{767740AE-7DB9-4D48-8365-2F6408BC8E6A}" destId="{97E78AC2-5EA7-462C-942A-001E4730863A}" srcOrd="2" destOrd="0" parTransId="{8228D42D-6F96-423F-A7DE-21DFD672719F}" sibTransId="{B7846972-CC54-45A5-92B7-4073FAE19CC6}"/>
    <dgm:cxn modelId="{055D7C8E-866E-4507-B3E6-C7597A841E6A}" type="presOf" srcId="{00B450F1-3E26-486C-823F-7AD2537B197A}" destId="{A9C01BD8-75F0-4FCF-A77C-066BFA17E0D4}" srcOrd="0" destOrd="0" presId="urn:microsoft.com/office/officeart/2005/8/layout/vList3#1"/>
    <dgm:cxn modelId="{F8F2BF7E-9FD6-4808-A0DC-09DAA50E1A90}" srcId="{767740AE-7DB9-4D48-8365-2F6408BC8E6A}" destId="{9EA0C487-5EC1-49D2-9162-8B9182256FCF}" srcOrd="1" destOrd="0" parTransId="{B9DC0A69-09FD-4CA6-A32F-F14CA3D175A2}" sibTransId="{540F4C76-4082-415C-96DB-D5A0CB7747C7}"/>
    <dgm:cxn modelId="{210C29BC-E0A1-41D3-BAE9-F79301D47F97}" type="presOf" srcId="{767740AE-7DB9-4D48-8365-2F6408BC8E6A}" destId="{3EE716BC-D547-4CDD-BAC1-3BBA48B78F62}" srcOrd="0" destOrd="0" presId="urn:microsoft.com/office/officeart/2005/8/layout/vList3#1"/>
    <dgm:cxn modelId="{2037469A-15F0-4C33-9DB9-DCBD87346EEB}" type="presOf" srcId="{97E78AC2-5EA7-462C-942A-001E4730863A}" destId="{60CCF649-B122-4F62-B96E-E69B1EE73D29}" srcOrd="0" destOrd="0" presId="urn:microsoft.com/office/officeart/2005/8/layout/vList3#1"/>
    <dgm:cxn modelId="{6FC2AEBD-AD7B-415E-9341-55A5FB845D43}" type="presOf" srcId="{9EA0C487-5EC1-49D2-9162-8B9182256FCF}" destId="{037D27F7-66E4-408D-810E-2CC536E92AE6}" srcOrd="0" destOrd="0" presId="urn:microsoft.com/office/officeart/2005/8/layout/vList3#1"/>
    <dgm:cxn modelId="{95926C2D-0408-446B-BAEB-E3DA725F88BE}" srcId="{767740AE-7DB9-4D48-8365-2F6408BC8E6A}" destId="{00B450F1-3E26-486C-823F-7AD2537B197A}" srcOrd="0" destOrd="0" parTransId="{9FC5AF6C-F4B9-43A8-8A0A-8F4F2C39B55C}" sibTransId="{EF58A0C2-BDE0-4554-A4B0-1EFE5E92ADD3}"/>
    <dgm:cxn modelId="{1F48C0AB-EA09-42D4-A61C-9BF65A5B75E2}" srcId="{767740AE-7DB9-4D48-8365-2F6408BC8E6A}" destId="{FF4712F9-9F28-4E3A-BDD3-3E29C5472B9F}" srcOrd="3" destOrd="0" parTransId="{52B05A11-9477-46A6-BF4B-BD1071AEE763}" sibTransId="{BA619313-D626-4B1E-8D2E-F80234123404}"/>
    <dgm:cxn modelId="{371049E2-DF36-4DE8-8FDD-1FF581143B7D}" type="presParOf" srcId="{3EE716BC-D547-4CDD-BAC1-3BBA48B78F62}" destId="{E96008B3-6184-4BEE-9635-591B1FC6B0BD}" srcOrd="0" destOrd="0" presId="urn:microsoft.com/office/officeart/2005/8/layout/vList3#1"/>
    <dgm:cxn modelId="{5A919EC5-8975-47AE-909F-03AEB33DFA76}" type="presParOf" srcId="{E96008B3-6184-4BEE-9635-591B1FC6B0BD}" destId="{D4F0CA9F-011A-4EB4-A019-83FF42C503AF}" srcOrd="0" destOrd="0" presId="urn:microsoft.com/office/officeart/2005/8/layout/vList3#1"/>
    <dgm:cxn modelId="{103036FE-6C89-4873-BDD4-A76DBB1D50CD}" type="presParOf" srcId="{E96008B3-6184-4BEE-9635-591B1FC6B0BD}" destId="{A9C01BD8-75F0-4FCF-A77C-066BFA17E0D4}" srcOrd="1" destOrd="0" presId="urn:microsoft.com/office/officeart/2005/8/layout/vList3#1"/>
    <dgm:cxn modelId="{2B5AF557-500E-4EAA-8ADE-B9080BA3EC83}" type="presParOf" srcId="{3EE716BC-D547-4CDD-BAC1-3BBA48B78F62}" destId="{A8677F7F-2D67-4D41-AF69-C48C81FDB036}" srcOrd="1" destOrd="0" presId="urn:microsoft.com/office/officeart/2005/8/layout/vList3#1"/>
    <dgm:cxn modelId="{90682B13-5076-43F9-BF55-CFA422CCEE5A}" type="presParOf" srcId="{3EE716BC-D547-4CDD-BAC1-3BBA48B78F62}" destId="{F228A415-4467-4ED8-8DC8-E81EB500359F}" srcOrd="2" destOrd="0" presId="urn:microsoft.com/office/officeart/2005/8/layout/vList3#1"/>
    <dgm:cxn modelId="{B0A455DF-62ED-4BBB-8D79-F7C869670BEB}" type="presParOf" srcId="{F228A415-4467-4ED8-8DC8-E81EB500359F}" destId="{E05D4F88-59F3-4724-BD50-FE0035FBE644}" srcOrd="0" destOrd="0" presId="urn:microsoft.com/office/officeart/2005/8/layout/vList3#1"/>
    <dgm:cxn modelId="{9DFB5FB5-D4DC-4E2F-8B03-321904B32A10}" type="presParOf" srcId="{F228A415-4467-4ED8-8DC8-E81EB500359F}" destId="{037D27F7-66E4-408D-810E-2CC536E92AE6}" srcOrd="1" destOrd="0" presId="urn:microsoft.com/office/officeart/2005/8/layout/vList3#1"/>
    <dgm:cxn modelId="{D0E7D8CD-1D54-46A1-A1B5-FE259675345A}" type="presParOf" srcId="{3EE716BC-D547-4CDD-BAC1-3BBA48B78F62}" destId="{5BBE4F3E-520F-4A02-97B3-24FCDCF3B406}" srcOrd="3" destOrd="0" presId="urn:microsoft.com/office/officeart/2005/8/layout/vList3#1"/>
    <dgm:cxn modelId="{65CD69C5-5F9B-4A1E-A66E-65D35FE9FC5F}" type="presParOf" srcId="{3EE716BC-D547-4CDD-BAC1-3BBA48B78F62}" destId="{7AEB6E8C-3D3E-4B61-9860-C9CEAE0B9435}" srcOrd="4" destOrd="0" presId="urn:microsoft.com/office/officeart/2005/8/layout/vList3#1"/>
    <dgm:cxn modelId="{D810AC80-5CDF-4FF6-8DD2-1DBB4617B672}" type="presParOf" srcId="{7AEB6E8C-3D3E-4B61-9860-C9CEAE0B9435}" destId="{8CDA4BEB-9A25-43FC-84B7-52404A18035B}" srcOrd="0" destOrd="0" presId="urn:microsoft.com/office/officeart/2005/8/layout/vList3#1"/>
    <dgm:cxn modelId="{1715BA1B-45E0-4A2A-B06C-193A13EE3044}" type="presParOf" srcId="{7AEB6E8C-3D3E-4B61-9860-C9CEAE0B9435}" destId="{60CCF649-B122-4F62-B96E-E69B1EE73D29}" srcOrd="1" destOrd="0" presId="urn:microsoft.com/office/officeart/2005/8/layout/vList3#1"/>
    <dgm:cxn modelId="{3DC2763B-F32B-41E2-A606-2814C97C0C37}" type="presParOf" srcId="{3EE716BC-D547-4CDD-BAC1-3BBA48B78F62}" destId="{02AF6580-7DB7-4129-BDC3-F8D2FD04DFC6}" srcOrd="5" destOrd="0" presId="urn:microsoft.com/office/officeart/2005/8/layout/vList3#1"/>
    <dgm:cxn modelId="{9D343DAE-601B-4C4B-887E-749223AE0644}" type="presParOf" srcId="{3EE716BC-D547-4CDD-BAC1-3BBA48B78F62}" destId="{2EC36EDC-8D56-46B2-BDFB-A9798EC5E2AC}" srcOrd="6" destOrd="0" presId="urn:microsoft.com/office/officeart/2005/8/layout/vList3#1"/>
    <dgm:cxn modelId="{D530A5D8-7BFA-4F56-A370-7E7EC89FF877}" type="presParOf" srcId="{2EC36EDC-8D56-46B2-BDFB-A9798EC5E2AC}" destId="{6E1A4DB2-92C2-431E-A8A8-BEC1A5497979}" srcOrd="0" destOrd="0" presId="urn:microsoft.com/office/officeart/2005/8/layout/vList3#1"/>
    <dgm:cxn modelId="{8A1219E1-2CD0-4809-83BF-5182E6E69EA6}" type="presParOf" srcId="{2EC36EDC-8D56-46B2-BDFB-A9798EC5E2AC}" destId="{7A8576AC-2972-44AD-8CC6-3E25700E68D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4312E-4D3A-468F-B2F8-6D86BF030F20}">
      <dsp:nvSpPr>
        <dsp:cNvPr id="0" name=""/>
        <dsp:cNvSpPr/>
      </dsp:nvSpPr>
      <dsp:spPr>
        <a:xfrm>
          <a:off x="264611" y="124232"/>
          <a:ext cx="2053353" cy="16426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11E32B-B638-4716-8C8C-F121B49F2A5F}">
      <dsp:nvSpPr>
        <dsp:cNvPr id="0" name=""/>
        <dsp:cNvSpPr/>
      </dsp:nvSpPr>
      <dsp:spPr>
        <a:xfrm>
          <a:off x="284218" y="1598685"/>
          <a:ext cx="2111310" cy="57493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Художественная</a:t>
          </a:r>
          <a:endParaRPr lang="ru-RU" sz="1600" b="1" kern="1200" dirty="0">
            <a:latin typeface="Cambria" pitchFamily="18" charset="0"/>
          </a:endParaRPr>
        </a:p>
      </dsp:txBody>
      <dsp:txXfrm>
        <a:off x="284218" y="1598685"/>
        <a:ext cx="2111310" cy="574938"/>
      </dsp:txXfrm>
    </dsp:sp>
    <dsp:sp modelId="{61DC6C64-00CA-4A40-B8F2-739B40AD82C2}">
      <dsp:nvSpPr>
        <dsp:cNvPr id="0" name=""/>
        <dsp:cNvSpPr/>
      </dsp:nvSpPr>
      <dsp:spPr>
        <a:xfrm>
          <a:off x="2624146" y="124232"/>
          <a:ext cx="2053353" cy="164268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221F84-3E87-4DC5-82DA-ADAF7DB1C145}">
      <dsp:nvSpPr>
        <dsp:cNvPr id="0" name=""/>
        <dsp:cNvSpPr/>
      </dsp:nvSpPr>
      <dsp:spPr>
        <a:xfrm>
          <a:off x="2808948" y="1602646"/>
          <a:ext cx="1827484" cy="57493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2D050"/>
            </a:gs>
            <a:gs pos="85000">
              <a:srgbClr val="92D050"/>
            </a:gs>
            <a:gs pos="7000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mbria" pitchFamily="18" charset="0"/>
            </a:rPr>
            <a:t>Техническая</a:t>
          </a:r>
          <a:endParaRPr lang="ru-RU" sz="2000" b="1" u="sng" kern="1200" dirty="0">
            <a:latin typeface="Cambria" pitchFamily="18" charset="0"/>
          </a:endParaRPr>
        </a:p>
      </dsp:txBody>
      <dsp:txXfrm>
        <a:off x="2808948" y="1602646"/>
        <a:ext cx="1827484" cy="574938"/>
      </dsp:txXfrm>
    </dsp:sp>
    <dsp:sp modelId="{CE48A312-A38F-4A26-B024-722947985C92}">
      <dsp:nvSpPr>
        <dsp:cNvPr id="0" name=""/>
        <dsp:cNvSpPr/>
      </dsp:nvSpPr>
      <dsp:spPr>
        <a:xfrm>
          <a:off x="4882834" y="124232"/>
          <a:ext cx="2053353" cy="16426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A37239-9F17-447A-AF9C-613499E68A5A}">
      <dsp:nvSpPr>
        <dsp:cNvPr id="0" name=""/>
        <dsp:cNvSpPr/>
      </dsp:nvSpPr>
      <dsp:spPr>
        <a:xfrm>
          <a:off x="5067636" y="1602646"/>
          <a:ext cx="1827484" cy="57493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Физкультурно-спортивная</a:t>
          </a:r>
          <a:endParaRPr lang="ru-RU" sz="1600" b="1" kern="1200" dirty="0">
            <a:latin typeface="Cambria" pitchFamily="18" charset="0"/>
          </a:endParaRPr>
        </a:p>
      </dsp:txBody>
      <dsp:txXfrm>
        <a:off x="5067636" y="1602646"/>
        <a:ext cx="1827484" cy="574938"/>
      </dsp:txXfrm>
    </dsp:sp>
    <dsp:sp modelId="{45410397-8982-4DF6-85BC-650C36D5F605}">
      <dsp:nvSpPr>
        <dsp:cNvPr id="0" name=""/>
        <dsp:cNvSpPr/>
      </dsp:nvSpPr>
      <dsp:spPr>
        <a:xfrm>
          <a:off x="3800" y="2382920"/>
          <a:ext cx="2053353" cy="164268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83BDAD-4042-430E-9011-1ABF446D6359}">
      <dsp:nvSpPr>
        <dsp:cNvPr id="0" name=""/>
        <dsp:cNvSpPr/>
      </dsp:nvSpPr>
      <dsp:spPr>
        <a:xfrm>
          <a:off x="92375" y="3861334"/>
          <a:ext cx="2019936" cy="57493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Туристско-краеведческая</a:t>
          </a:r>
          <a:endParaRPr lang="ru-RU" sz="1600" b="1" kern="1200" dirty="0">
            <a:latin typeface="Cambria" pitchFamily="18" charset="0"/>
          </a:endParaRPr>
        </a:p>
      </dsp:txBody>
      <dsp:txXfrm>
        <a:off x="92375" y="3861334"/>
        <a:ext cx="2019936" cy="574938"/>
      </dsp:txXfrm>
    </dsp:sp>
    <dsp:sp modelId="{8BB530DF-53FA-4A7D-8878-C64DB3B5A2B9}">
      <dsp:nvSpPr>
        <dsp:cNvPr id="0" name=""/>
        <dsp:cNvSpPr/>
      </dsp:nvSpPr>
      <dsp:spPr>
        <a:xfrm>
          <a:off x="2499713" y="2382920"/>
          <a:ext cx="2053353" cy="16426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161A23-08E1-4553-9D8B-CF0D9DBF9A8B}">
      <dsp:nvSpPr>
        <dsp:cNvPr id="0" name=""/>
        <dsp:cNvSpPr/>
      </dsp:nvSpPr>
      <dsp:spPr>
        <a:xfrm>
          <a:off x="2317647" y="3861334"/>
          <a:ext cx="2561219" cy="57493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Естественнонаучная</a:t>
          </a:r>
          <a:endParaRPr lang="ru-RU" sz="1600" b="1" kern="1200" dirty="0">
            <a:latin typeface="Cambria" pitchFamily="18" charset="0"/>
          </a:endParaRPr>
        </a:p>
      </dsp:txBody>
      <dsp:txXfrm>
        <a:off x="2317647" y="3861334"/>
        <a:ext cx="2561219" cy="574938"/>
      </dsp:txXfrm>
    </dsp:sp>
    <dsp:sp modelId="{B6E507A4-6BD4-49A9-8695-A51FA88199CF}">
      <dsp:nvSpPr>
        <dsp:cNvPr id="0" name=""/>
        <dsp:cNvSpPr/>
      </dsp:nvSpPr>
      <dsp:spPr>
        <a:xfrm>
          <a:off x="5084202" y="2382920"/>
          <a:ext cx="2053353" cy="164268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107B17-2320-4D27-9680-38863101AC11}">
      <dsp:nvSpPr>
        <dsp:cNvPr id="0" name=""/>
        <dsp:cNvSpPr/>
      </dsp:nvSpPr>
      <dsp:spPr>
        <a:xfrm>
          <a:off x="5168492" y="3861334"/>
          <a:ext cx="2028507" cy="57493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Социально-педагогическая</a:t>
          </a:r>
          <a:endParaRPr lang="ru-RU" sz="1600" b="1" kern="1200" dirty="0">
            <a:latin typeface="Cambria" pitchFamily="18" charset="0"/>
          </a:endParaRPr>
        </a:p>
      </dsp:txBody>
      <dsp:txXfrm>
        <a:off x="5168492" y="3861334"/>
        <a:ext cx="2028507" cy="574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32BF8-EF04-45D9-90E1-76E5B88ABFEA}">
      <dsp:nvSpPr>
        <dsp:cNvPr id="0" name=""/>
        <dsp:cNvSpPr/>
      </dsp:nvSpPr>
      <dsp:spPr>
        <a:xfrm>
          <a:off x="1418719" y="1770"/>
          <a:ext cx="2212973" cy="10008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Внесены предложения по изменению градостроительных </a:t>
          </a:r>
          <a:r>
            <a:rPr lang="ru-RU" sz="1400" kern="1200" dirty="0" smtClean="0"/>
            <a:t>социальных</a:t>
          </a:r>
          <a:r>
            <a:rPr lang="ru-RU" sz="1600" kern="1200" dirty="0" smtClean="0"/>
            <a:t> нормативов</a:t>
          </a:r>
          <a:endParaRPr lang="ru-RU" sz="1600" kern="1200" dirty="0"/>
        </a:p>
      </dsp:txBody>
      <dsp:txXfrm>
        <a:off x="1418719" y="1770"/>
        <a:ext cx="2212973" cy="1000892"/>
      </dsp:txXfrm>
    </dsp:sp>
    <dsp:sp modelId="{E1827C92-92D1-4B5C-853B-52010AD11336}">
      <dsp:nvSpPr>
        <dsp:cNvPr id="0" name=""/>
        <dsp:cNvSpPr/>
      </dsp:nvSpPr>
      <dsp:spPr>
        <a:xfrm>
          <a:off x="328747" y="1770"/>
          <a:ext cx="990883" cy="10008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3DA43-73A0-4CA6-83CC-41974FCE90C3}">
      <dsp:nvSpPr>
        <dsp:cNvPr id="0" name=""/>
        <dsp:cNvSpPr/>
      </dsp:nvSpPr>
      <dsp:spPr>
        <a:xfrm>
          <a:off x="328747" y="1167810"/>
          <a:ext cx="2212973" cy="10008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доступа негос. организаций ДОД к бюджетному финансированию </a:t>
          </a:r>
          <a:endParaRPr lang="ru-RU" sz="1400" kern="1200" dirty="0"/>
        </a:p>
      </dsp:txBody>
      <dsp:txXfrm>
        <a:off x="328747" y="1167810"/>
        <a:ext cx="2212973" cy="1000892"/>
      </dsp:txXfrm>
    </dsp:sp>
    <dsp:sp modelId="{9915DEE2-B920-4A61-B97C-A7878F640B09}">
      <dsp:nvSpPr>
        <dsp:cNvPr id="0" name=""/>
        <dsp:cNvSpPr/>
      </dsp:nvSpPr>
      <dsp:spPr>
        <a:xfrm>
          <a:off x="2640809" y="1167810"/>
          <a:ext cx="990883" cy="100089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D49C4-9B1C-49B6-B176-5DFCA083A870}">
      <dsp:nvSpPr>
        <dsp:cNvPr id="0" name=""/>
        <dsp:cNvSpPr/>
      </dsp:nvSpPr>
      <dsp:spPr>
        <a:xfrm>
          <a:off x="1418719" y="2333849"/>
          <a:ext cx="2212973" cy="10008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Обеспечена методическая поддержка субъектов Российской Федерации </a:t>
          </a:r>
          <a:endParaRPr lang="ru-RU" sz="1500" kern="1200" dirty="0"/>
        </a:p>
      </dsp:txBody>
      <dsp:txXfrm>
        <a:off x="1418719" y="2333849"/>
        <a:ext cx="2212973" cy="1000892"/>
      </dsp:txXfrm>
    </dsp:sp>
    <dsp:sp modelId="{337759E5-38D5-4478-93D1-2EEF398CEB62}">
      <dsp:nvSpPr>
        <dsp:cNvPr id="0" name=""/>
        <dsp:cNvSpPr/>
      </dsp:nvSpPr>
      <dsp:spPr>
        <a:xfrm>
          <a:off x="328747" y="2333849"/>
          <a:ext cx="990883" cy="10008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88E86-947D-4D7C-AA9B-C63CA755F2C1}">
      <dsp:nvSpPr>
        <dsp:cNvPr id="0" name=""/>
        <dsp:cNvSpPr/>
      </dsp:nvSpPr>
      <dsp:spPr>
        <a:xfrm>
          <a:off x="328747" y="3499889"/>
          <a:ext cx="2212973" cy="1394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 Всероссийский съезд педагогов ДОД, «Будущие интеллектуальные лидеры России» , «Сердце отдаю детям»</a:t>
          </a:r>
          <a:endParaRPr lang="ru-RU" sz="1400" kern="1200" dirty="0"/>
        </a:p>
      </dsp:txBody>
      <dsp:txXfrm>
        <a:off x="328747" y="3499889"/>
        <a:ext cx="2212973" cy="1394883"/>
      </dsp:txXfrm>
    </dsp:sp>
    <dsp:sp modelId="{F7526AE5-E695-44B7-96A6-1F592A0A3490}">
      <dsp:nvSpPr>
        <dsp:cNvPr id="0" name=""/>
        <dsp:cNvSpPr/>
      </dsp:nvSpPr>
      <dsp:spPr>
        <a:xfrm>
          <a:off x="2640809" y="3696885"/>
          <a:ext cx="990883" cy="100089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96750-3FE9-4861-94BE-4E378F496D00}">
      <dsp:nvSpPr>
        <dsp:cNvPr id="0" name=""/>
        <dsp:cNvSpPr/>
      </dsp:nvSpPr>
      <dsp:spPr>
        <a:xfrm>
          <a:off x="457801" y="1465"/>
          <a:ext cx="2123702" cy="1193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Созданы условия для перехода к нормативно-подушевому финансированию</a:t>
          </a:r>
          <a:endParaRPr lang="ru-RU" sz="1600" kern="1200" dirty="0"/>
        </a:p>
      </dsp:txBody>
      <dsp:txXfrm>
        <a:off x="457801" y="1465"/>
        <a:ext cx="2123702" cy="1193938"/>
      </dsp:txXfrm>
    </dsp:sp>
    <dsp:sp modelId="{0A2BCCC7-C16B-4FB7-9091-45DAC276AA74}">
      <dsp:nvSpPr>
        <dsp:cNvPr id="0" name=""/>
        <dsp:cNvSpPr/>
      </dsp:nvSpPr>
      <dsp:spPr>
        <a:xfrm>
          <a:off x="2608058" y="1465"/>
          <a:ext cx="894579" cy="119393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32BF8-EF04-45D9-90E1-76E5B88ABFEA}">
      <dsp:nvSpPr>
        <dsp:cNvPr id="0" name=""/>
        <dsp:cNvSpPr/>
      </dsp:nvSpPr>
      <dsp:spPr>
        <a:xfrm>
          <a:off x="1473291" y="1344500"/>
          <a:ext cx="1997895" cy="903616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Недопустимость свертывания системы организаций ДОД</a:t>
          </a:r>
          <a:endParaRPr lang="ru-RU" sz="1400" kern="1200" dirty="0"/>
        </a:p>
      </dsp:txBody>
      <dsp:txXfrm>
        <a:off x="1473291" y="1344500"/>
        <a:ext cx="1997895" cy="903616"/>
      </dsp:txXfrm>
    </dsp:sp>
    <dsp:sp modelId="{E1827C92-92D1-4B5C-853B-52010AD11336}">
      <dsp:nvSpPr>
        <dsp:cNvPr id="0" name=""/>
        <dsp:cNvSpPr/>
      </dsp:nvSpPr>
      <dsp:spPr>
        <a:xfrm>
          <a:off x="489253" y="1344500"/>
          <a:ext cx="894579" cy="90361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3BDB4-459D-4D33-8E68-74DA0AAA1748}">
      <dsp:nvSpPr>
        <dsp:cNvPr id="0" name=""/>
        <dsp:cNvSpPr/>
      </dsp:nvSpPr>
      <dsp:spPr>
        <a:xfrm>
          <a:off x="489253" y="2302387"/>
          <a:ext cx="1997895" cy="1174384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Запущен Единый национальный портал дополнительного образования детей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www.dop.edu.ru</a:t>
          </a:r>
          <a:endParaRPr lang="ru-RU" sz="1300" kern="1200" dirty="0"/>
        </a:p>
      </dsp:txBody>
      <dsp:txXfrm>
        <a:off x="489253" y="2302387"/>
        <a:ext cx="1997895" cy="1174384"/>
      </dsp:txXfrm>
    </dsp:sp>
    <dsp:sp modelId="{C70063BD-5D72-4ECE-A021-3126E1F49E58}">
      <dsp:nvSpPr>
        <dsp:cNvPr id="0" name=""/>
        <dsp:cNvSpPr/>
      </dsp:nvSpPr>
      <dsp:spPr>
        <a:xfrm>
          <a:off x="2576606" y="2532597"/>
          <a:ext cx="894579" cy="9036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145CD-95D8-471B-AE11-4FA59A6DF192}">
      <dsp:nvSpPr>
        <dsp:cNvPr id="0" name=""/>
        <dsp:cNvSpPr/>
      </dsp:nvSpPr>
      <dsp:spPr>
        <a:xfrm>
          <a:off x="1473291" y="3625868"/>
          <a:ext cx="1997895" cy="117438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Проведены специализированные смены в ВДЦ «Океан», «Орленок», «Смена» и МДЦ «Артек»</a:t>
          </a:r>
          <a:endParaRPr lang="ru-RU" sz="1300" kern="1200" dirty="0"/>
        </a:p>
      </dsp:txBody>
      <dsp:txXfrm>
        <a:off x="1473291" y="3625868"/>
        <a:ext cx="1997895" cy="1174384"/>
      </dsp:txXfrm>
    </dsp:sp>
    <dsp:sp modelId="{8FC347ED-5BE5-43E6-803D-5A1297316CCD}">
      <dsp:nvSpPr>
        <dsp:cNvPr id="0" name=""/>
        <dsp:cNvSpPr/>
      </dsp:nvSpPr>
      <dsp:spPr>
        <a:xfrm>
          <a:off x="489253" y="3776903"/>
          <a:ext cx="894579" cy="90361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96750-3FE9-4861-94BE-4E378F496D00}">
      <dsp:nvSpPr>
        <dsp:cNvPr id="0" name=""/>
        <dsp:cNvSpPr/>
      </dsp:nvSpPr>
      <dsp:spPr>
        <a:xfrm>
          <a:off x="1383615" y="1104"/>
          <a:ext cx="2107175" cy="11846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Привлечение ведущих ВУЗов, предприятий и др. к разработке и реализации программ ДОД</a:t>
          </a:r>
          <a:endParaRPr lang="ru-RU" sz="1600" kern="1200" dirty="0"/>
        </a:p>
      </dsp:txBody>
      <dsp:txXfrm>
        <a:off x="1383615" y="1104"/>
        <a:ext cx="2107175" cy="1184647"/>
      </dsp:txXfrm>
    </dsp:sp>
    <dsp:sp modelId="{0A2BCCC7-C16B-4FB7-9091-45DAC276AA74}">
      <dsp:nvSpPr>
        <dsp:cNvPr id="0" name=""/>
        <dsp:cNvSpPr/>
      </dsp:nvSpPr>
      <dsp:spPr>
        <a:xfrm>
          <a:off x="469649" y="1104"/>
          <a:ext cx="887618" cy="11846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80D3F-5007-467C-9B85-425766FA7F19}">
      <dsp:nvSpPr>
        <dsp:cNvPr id="0" name=""/>
        <dsp:cNvSpPr/>
      </dsp:nvSpPr>
      <dsp:spPr>
        <a:xfrm>
          <a:off x="469649" y="1402707"/>
          <a:ext cx="2107175" cy="758545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Независимая оценка качества ДОД</a:t>
          </a:r>
          <a:endParaRPr lang="ru-RU" sz="1400" kern="1200" dirty="0"/>
        </a:p>
      </dsp:txBody>
      <dsp:txXfrm>
        <a:off x="469649" y="1402707"/>
        <a:ext cx="2107175" cy="758545"/>
      </dsp:txXfrm>
    </dsp:sp>
    <dsp:sp modelId="{82485F28-FB5E-4B71-AEFC-CB0CB0FC07DE}">
      <dsp:nvSpPr>
        <dsp:cNvPr id="0" name=""/>
        <dsp:cNvSpPr/>
      </dsp:nvSpPr>
      <dsp:spPr>
        <a:xfrm>
          <a:off x="2603172" y="1333688"/>
          <a:ext cx="887618" cy="89658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A9ECE-B4EC-4363-95E9-260C9D385715}">
      <dsp:nvSpPr>
        <dsp:cNvPr id="0" name=""/>
        <dsp:cNvSpPr/>
      </dsp:nvSpPr>
      <dsp:spPr>
        <a:xfrm>
          <a:off x="1383615" y="2378208"/>
          <a:ext cx="2107175" cy="1184647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условия для занятий ДОД детям-инвалидам, детям с ОВЗ</a:t>
          </a:r>
          <a:endParaRPr lang="ru-RU" sz="1400" kern="1200" dirty="0"/>
        </a:p>
      </dsp:txBody>
      <dsp:txXfrm>
        <a:off x="1383615" y="2378208"/>
        <a:ext cx="2107175" cy="1184647"/>
      </dsp:txXfrm>
    </dsp:sp>
    <dsp:sp modelId="{FBF522DB-23A0-4927-80E4-09700A2C6B16}">
      <dsp:nvSpPr>
        <dsp:cNvPr id="0" name=""/>
        <dsp:cNvSpPr/>
      </dsp:nvSpPr>
      <dsp:spPr>
        <a:xfrm>
          <a:off x="469649" y="2522240"/>
          <a:ext cx="887618" cy="89658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C688E-A018-42FA-B569-1A964C5EB3ED}">
      <dsp:nvSpPr>
        <dsp:cNvPr id="0" name=""/>
        <dsp:cNvSpPr/>
      </dsp:nvSpPr>
      <dsp:spPr>
        <a:xfrm>
          <a:off x="469649" y="3710792"/>
          <a:ext cx="2107175" cy="118464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Внедрение федеральной межведомственной системы учета контингента обучающихся </a:t>
          </a:r>
          <a:endParaRPr lang="ru-RU" sz="1400" kern="1200" dirty="0"/>
        </a:p>
      </dsp:txBody>
      <dsp:txXfrm>
        <a:off x="469649" y="3710792"/>
        <a:ext cx="2107175" cy="1184647"/>
      </dsp:txXfrm>
    </dsp:sp>
    <dsp:sp modelId="{46F63780-B4C5-42E2-85B4-5E7EF0560A1D}">
      <dsp:nvSpPr>
        <dsp:cNvPr id="0" name=""/>
        <dsp:cNvSpPr/>
      </dsp:nvSpPr>
      <dsp:spPr>
        <a:xfrm>
          <a:off x="2603172" y="3710792"/>
          <a:ext cx="887618" cy="118464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16704-AB8F-4F2D-8217-E98ACB7B6102}">
      <dsp:nvSpPr>
        <dsp:cNvPr id="0" name=""/>
        <dsp:cNvSpPr/>
      </dsp:nvSpPr>
      <dsp:spPr>
        <a:xfrm>
          <a:off x="303607" y="1287"/>
          <a:ext cx="2246660" cy="1016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Дистанционные технологии</a:t>
          </a:r>
          <a:endParaRPr lang="ru-RU" sz="1900" kern="1200" dirty="0"/>
        </a:p>
      </dsp:txBody>
      <dsp:txXfrm>
        <a:off x="303607" y="1287"/>
        <a:ext cx="2246660" cy="1016128"/>
      </dsp:txXfrm>
    </dsp:sp>
    <dsp:sp modelId="{465A22BC-EA47-470D-8ED3-E5DF03FEC899}">
      <dsp:nvSpPr>
        <dsp:cNvPr id="0" name=""/>
        <dsp:cNvSpPr/>
      </dsp:nvSpPr>
      <dsp:spPr>
        <a:xfrm>
          <a:off x="2650864" y="1287"/>
          <a:ext cx="1005967" cy="10161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D4057-3E57-46A3-800A-0CC5D1A0CEAC}">
      <dsp:nvSpPr>
        <dsp:cNvPr id="0" name=""/>
        <dsp:cNvSpPr/>
      </dsp:nvSpPr>
      <dsp:spPr>
        <a:xfrm>
          <a:off x="1410171" y="1185076"/>
          <a:ext cx="2246660" cy="1016128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механизмов государственно-частного партнерства </a:t>
          </a:r>
          <a:br>
            <a:rPr lang="ru-RU" sz="1600" kern="1200" dirty="0" smtClean="0"/>
          </a:br>
          <a:r>
            <a:rPr lang="ru-RU" sz="1600" kern="1200" dirty="0" smtClean="0"/>
            <a:t>в сфере ДОД</a:t>
          </a:r>
          <a:endParaRPr lang="ru-RU" sz="1600" kern="1200" dirty="0"/>
        </a:p>
      </dsp:txBody>
      <dsp:txXfrm>
        <a:off x="1410171" y="1185076"/>
        <a:ext cx="2246660" cy="1016128"/>
      </dsp:txXfrm>
    </dsp:sp>
    <dsp:sp modelId="{05AB0D84-360A-4224-9BAF-E316810CACE1}">
      <dsp:nvSpPr>
        <dsp:cNvPr id="0" name=""/>
        <dsp:cNvSpPr/>
      </dsp:nvSpPr>
      <dsp:spPr>
        <a:xfrm>
          <a:off x="303607" y="1185076"/>
          <a:ext cx="1005967" cy="101612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96750-3FE9-4861-94BE-4E378F496D00}">
      <dsp:nvSpPr>
        <dsp:cNvPr id="0" name=""/>
        <dsp:cNvSpPr/>
      </dsp:nvSpPr>
      <dsp:spPr>
        <a:xfrm>
          <a:off x="268239" y="2368866"/>
          <a:ext cx="2388132" cy="134260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Реализация стратегической инициативы «Новая модель системы дополнительного образования детей»</a:t>
          </a:r>
          <a:endParaRPr lang="ru-RU" sz="1600" kern="1200" dirty="0"/>
        </a:p>
      </dsp:txBody>
      <dsp:txXfrm>
        <a:off x="268239" y="2368866"/>
        <a:ext cx="2388132" cy="1342600"/>
      </dsp:txXfrm>
    </dsp:sp>
    <dsp:sp modelId="{0A2BCCC7-C16B-4FB7-9091-45DAC276AA74}">
      <dsp:nvSpPr>
        <dsp:cNvPr id="0" name=""/>
        <dsp:cNvSpPr/>
      </dsp:nvSpPr>
      <dsp:spPr>
        <a:xfrm>
          <a:off x="2686232" y="2368866"/>
          <a:ext cx="1005967" cy="13426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E6040-7151-4F6C-8131-77850E77AFBB}">
      <dsp:nvSpPr>
        <dsp:cNvPr id="0" name=""/>
        <dsp:cNvSpPr/>
      </dsp:nvSpPr>
      <dsp:spPr>
        <a:xfrm>
          <a:off x="1410171" y="3879128"/>
          <a:ext cx="2246660" cy="101612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Апробация механизма персонифицированного финансирования </a:t>
          </a:r>
          <a:endParaRPr lang="ru-RU" sz="1600" kern="1200" dirty="0"/>
        </a:p>
      </dsp:txBody>
      <dsp:txXfrm>
        <a:off x="1410171" y="3879128"/>
        <a:ext cx="2246660" cy="1016128"/>
      </dsp:txXfrm>
    </dsp:sp>
    <dsp:sp modelId="{773C84AB-4C57-4308-9790-641F3A18F89E}">
      <dsp:nvSpPr>
        <dsp:cNvPr id="0" name=""/>
        <dsp:cNvSpPr/>
      </dsp:nvSpPr>
      <dsp:spPr>
        <a:xfrm>
          <a:off x="303607" y="3879128"/>
          <a:ext cx="1005967" cy="101612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02B6F5-0479-4C26-A03B-DFCF530760AE}" type="datetimeFigureOut">
              <a:rPr lang="ru-RU"/>
              <a:pPr>
                <a:defRPr/>
              </a:pPr>
              <a:t>21.12.2015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F95EA0-B338-4161-BBA8-423A0CF7310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6178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7C55D-B6EF-443F-984C-DF2619481C2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14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ирилл\Desktop\Новая папка (2)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140968"/>
            <a:ext cx="7992888" cy="172819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869160"/>
            <a:ext cx="6624736" cy="1320552"/>
          </a:xfrm>
        </p:spPr>
        <p:txBody>
          <a:bodyPr/>
          <a:lstStyle>
            <a:lvl1pPr marL="0" indent="0" algn="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FDC7-1098-4606-AF9C-1073C799B1E7}" type="datetimeFigureOut">
              <a:rPr lang="ru-RU"/>
              <a:pPr>
                <a:defRPr/>
              </a:pPr>
              <a:t>21.12.2015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96437-73A3-4315-9E1B-7394AD54741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64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Кирилл\Desktop\Новая папка (2)\МИНОБР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9"/>
          <a:stretch>
            <a:fillRect/>
          </a:stretch>
        </p:blipFill>
        <p:spPr bwMode="auto">
          <a:xfrm>
            <a:off x="0" y="0"/>
            <a:ext cx="91313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A01F8-7267-4FE7-AA3E-3613F8BA5460}" type="datetimeFigureOut">
              <a:rPr lang="ru-RU"/>
              <a:pPr>
                <a:defRPr/>
              </a:pPr>
              <a:t>21.12.2015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C6A35-70E6-41C5-8227-170F460135E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28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E182-B613-416C-A484-C67F4FA7C9D5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2" descr="C:\Users\Juliana\Desktop\логоти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" y="118520"/>
            <a:ext cx="966120" cy="129425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5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E182-B613-416C-A484-C67F4FA7C9D5}" type="datetimeFigureOut">
              <a:rPr lang="ru-RU" smtClean="0"/>
              <a:pPr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2" descr="C:\Users\Juliana\Desktop\логоти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" y="118520"/>
            <a:ext cx="966120" cy="129425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2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ирилл\Desktop\Новая папка (2)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0DF63-4DC4-4556-A42C-382BBE2D7F89}" type="datetimeFigureOut">
              <a:rPr lang="ru-RU"/>
              <a:pPr>
                <a:defRPr/>
              </a:pPr>
              <a:t>21.12.2015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1C182-5B81-437C-83EE-BAA4D7CDA65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3127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ирилл\Desktop\Новая папка (2)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4353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8177A-37E0-4679-8669-5BB848EE2021}" type="datetimeFigureOut">
              <a:rPr lang="ru-RU"/>
              <a:pPr>
                <a:defRPr/>
              </a:pPr>
              <a:t>21.12.2015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022EA-3B47-4E74-9E94-427A8C7DBF1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468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ирилл\Desktop\Новая папка (2)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7967"/>
          <a:stretch>
            <a:fillRect/>
          </a:stretch>
        </p:blipFill>
        <p:spPr bwMode="auto">
          <a:xfrm>
            <a:off x="468313" y="1557338"/>
            <a:ext cx="867568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4353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E941-5B16-4E4D-B684-668EBA15D2E9}" type="datetimeFigureOut">
              <a:rPr lang="ru-RU"/>
              <a:pPr>
                <a:defRPr/>
              </a:pPr>
              <a:t>21.12.2015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EDAA0-8700-429E-8A20-97A859EC2E2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194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ирилл\Desktop\Новая папка (2)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4353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5B88-AC2A-471A-91FD-57FEFAD7086C}" type="datetimeFigureOut">
              <a:rPr lang="ru-RU"/>
              <a:pPr>
                <a:defRPr/>
              </a:pPr>
              <a:t>21.12.2015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28517-3064-46DE-ABE4-F32F22C247D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6351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ирилл\Desktop\Новая папка (2)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4353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8C3C-CB39-4FEE-B263-91D32A187BD4}" type="datetimeFigureOut">
              <a:rPr lang="ru-RU"/>
              <a:pPr>
                <a:defRPr/>
              </a:pPr>
              <a:t>21.12.2015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021E2-75CE-4F28-9B30-523C7A0D3C9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911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ирилл\Desktop\Новая папка (2)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812" y="1772815"/>
            <a:ext cx="4040188" cy="402059"/>
          </a:xfrm>
        </p:spPr>
        <p:txBody>
          <a:bodyPr anchor="b">
            <a:normAutofit/>
          </a:bodyPr>
          <a:lstStyle>
            <a:lvl1pPr marL="0" indent="0">
              <a:buNone/>
              <a:defRPr lang="ru-RU" sz="2400" b="1" kern="1200" dirty="0" smtClean="0">
                <a:solidFill>
                  <a:srgbClr val="EA0000"/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81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772816"/>
            <a:ext cx="4041775" cy="4020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A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AD29-49CC-49A0-8982-82A68C9B4A1A}" type="datetimeFigureOut">
              <a:rPr lang="ru-RU"/>
              <a:pPr>
                <a:defRPr/>
              </a:pPr>
              <a:t>21.12.2015</a:t>
            </a:fld>
            <a:endParaRPr lang="ru-RU" dirty="0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B3A9C-C659-4D81-B937-81CEFAD99BF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9941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ирилл\Desktop\Новая папка (2)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C965-C6FF-4A77-BCCB-4BB0A8D845C4}" type="datetimeFigureOut">
              <a:rPr lang="ru-RU"/>
              <a:pPr>
                <a:defRPr/>
              </a:pPr>
              <a:t>21.12.2015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4AB8C-2D85-42AA-A130-9A53F189CA7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558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ирилл\Desktop\Новая папка (2)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21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54F8-7C7A-4F9D-B811-B8E479A784D5}" type="datetimeFigureOut">
              <a:rPr lang="ru-RU"/>
              <a:pPr>
                <a:defRPr/>
              </a:pPr>
              <a:t>21.12.2015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614EA-D045-437A-B464-36B99F1F2B8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3717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F82325-00CF-4EBB-9469-E0503477FC2D}" type="datetimeFigureOut">
              <a:rPr lang="ru-RU"/>
              <a:pPr>
                <a:defRPr/>
              </a:pPr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3CA7067-EF76-4122-8E68-4EB0D083B87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62AC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C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C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C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C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62AC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62AC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62AC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62AC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683766" y="3356397"/>
            <a:ext cx="8064698" cy="1728787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О РАЗВИТИИ НАУЧНО-ТЕХНИЧЕСКОГО ТВОРЧЕСТВА ДЕТЕЙ И МОЛОДЕЖИ</a:t>
            </a:r>
            <a:endParaRPr lang="ru-RU" altLang="ru-RU" sz="18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850" y="5133280"/>
            <a:ext cx="6624638" cy="117604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/>
              <a:t>В.Ш. Каганов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/>
              <a:t>з</a:t>
            </a:r>
            <a:r>
              <a:rPr lang="ru-RU" sz="1800" dirty="0" smtClean="0"/>
              <a:t>аместитель Министра образования и науки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Российской Федерации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43213" y="6453188"/>
            <a:ext cx="4032250" cy="2889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/>
              <a:t>Москва, 2015 г.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78904" y="6926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2AC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9pPr>
          </a:lstStyle>
          <a:p>
            <a:r>
              <a:rPr lang="ru-RU" sz="2200" dirty="0" smtClean="0"/>
              <a:t>ИСПОЛЬЗОВАНИЕ ПОТЕНЦИАЛА </a:t>
            </a:r>
            <a:br>
              <a:rPr lang="ru-RU" sz="2200" dirty="0" smtClean="0"/>
            </a:br>
            <a:r>
              <a:rPr lang="ru-RU" sz="2200" dirty="0" smtClean="0"/>
              <a:t>НЕГОСУДАРСВТЕННОГО СЕКТОРА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60037"/>
            <a:ext cx="3816424" cy="2544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50" y="4404320"/>
            <a:ext cx="3844280" cy="2162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56" y="1860037"/>
            <a:ext cx="3845511" cy="2163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07279"/>
            <a:ext cx="2582665" cy="19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6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692696"/>
            <a:ext cx="8229600" cy="1143000"/>
          </a:xfrm>
        </p:spPr>
        <p:txBody>
          <a:bodyPr/>
          <a:lstStyle/>
          <a:p>
            <a:r>
              <a:rPr lang="ru-RU" sz="2200" dirty="0" smtClean="0"/>
              <a:t>МЕХАНИЗМЫ ВОВЛЕЧЕНИЯ ДЕТЕЙ В НТТМ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116875"/>
              </p:ext>
            </p:extLst>
          </p:nvPr>
        </p:nvGraphicFramePr>
        <p:xfrm>
          <a:off x="-468560" y="1773238"/>
          <a:ext cx="9289032" cy="482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1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988840"/>
            <a:ext cx="712879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293096"/>
            <a:ext cx="338437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4293096"/>
            <a:ext cx="345638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988840"/>
            <a:ext cx="6552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ФЕДЕРАЛЬНАЯ ЦЕЛЕВАЯ ПРОГРАММА РАЗВИТИЕ ОБРАОВАНИЯ НА 2016-2020 ГОДЫ</a:t>
            </a:r>
            <a:endParaRPr lang="en-US" sz="2400" b="1" dirty="0"/>
          </a:p>
          <a:p>
            <a:pPr algn="ctr"/>
            <a:r>
              <a:rPr lang="ru-RU" b="1" dirty="0" smtClean="0"/>
              <a:t>ЗАДАЧА 3: «Реализация мер по развитию научно-образовательной и творческой среды в образовательных организациях, развитие системы дополнительного образования детей»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4701043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СУБСИДИИ СУБЪЕКТАМ</a:t>
            </a:r>
          </a:p>
          <a:p>
            <a:pPr algn="ctr"/>
            <a:r>
              <a:rPr lang="ru-RU" b="1" dirty="0" smtClean="0"/>
              <a:t>РОССИЙСКОЙ ФЕДЕРАЦИИ</a:t>
            </a:r>
          </a:p>
          <a:p>
            <a:pPr algn="ctr"/>
            <a:r>
              <a:rPr lang="ru-RU" b="1" dirty="0" smtClean="0"/>
              <a:t>В 2016 г. – 221 млн.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96036" y="4705595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ГРАНТЫ ЮРИДИЧЕСКИМ ЛИЦАМ</a:t>
            </a:r>
          </a:p>
          <a:p>
            <a:pPr algn="ctr"/>
            <a:r>
              <a:rPr lang="ru-RU" b="1" dirty="0" smtClean="0"/>
              <a:t>В 2016 г. – 91 млн.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048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78904" y="6926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2AC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9pPr>
          </a:lstStyle>
          <a:p>
            <a:r>
              <a:rPr lang="ru-RU" sz="2200" dirty="0" smtClean="0"/>
              <a:t>РОБОФЕСТ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40" y="1831504"/>
            <a:ext cx="3434715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6" y="1831504"/>
            <a:ext cx="3434715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39" y="4269552"/>
            <a:ext cx="3434715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6" y="4269552"/>
            <a:ext cx="343471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1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75" y="-26988"/>
            <a:ext cx="97424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040650"/>
              </p:ext>
            </p:extLst>
          </p:nvPr>
        </p:nvGraphicFramePr>
        <p:xfrm>
          <a:off x="300495" y="1188577"/>
          <a:ext cx="439177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293199"/>
              </p:ext>
            </p:extLst>
          </p:nvPr>
        </p:nvGraphicFramePr>
        <p:xfrm>
          <a:off x="282388" y="3844698"/>
          <a:ext cx="44279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448687"/>
              </p:ext>
            </p:extLst>
          </p:nvPr>
        </p:nvGraphicFramePr>
        <p:xfrm>
          <a:off x="4499992" y="1105292"/>
          <a:ext cx="4536504" cy="531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22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557808"/>
            <a:ext cx="8445624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ДОПОЛНИТЕЛЬНОЕ ОБРАЗОВАНИЕ ДЕТЕЙ</a:t>
            </a:r>
            <a:endParaRPr lang="ru-RU" sz="2400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50647F9-3619-49BA-AD43-9CF32C93CAD3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25" y="3578225"/>
            <a:ext cx="3624263" cy="7143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Уровень удовлетворенности родителей качеством услуг дополнительного образования детей </a:t>
            </a:r>
            <a:endParaRPr lang="ru-RU" sz="1200" b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4"/>
          <p:cNvGraphicFramePr>
            <a:graphicFrameLocks/>
          </p:cNvGraphicFramePr>
          <p:nvPr>
            <p:extLst/>
          </p:nvPr>
        </p:nvGraphicFramePr>
        <p:xfrm>
          <a:off x="-108520" y="1196752"/>
          <a:ext cx="3833564" cy="278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3670110" imgH="2426418" progId="Excel.Chart.8">
                  <p:embed/>
                </p:oleObj>
              </mc:Choice>
              <mc:Fallback>
                <p:oleObj r:id="rId3" imgW="3670110" imgH="24264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1196752"/>
                        <a:ext cx="3833564" cy="2782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183183" y="4077072"/>
          <a:ext cx="347600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69850" y="6207125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Cambria" pitchFamily="18" charset="0"/>
              </a:rPr>
              <a:t>*Мониторинг </a:t>
            </a:r>
            <a:r>
              <a:rPr lang="ru-RU" altLang="ru-RU" sz="1000" dirty="0">
                <a:latin typeface="Cambria" pitchFamily="18" charset="0"/>
              </a:rPr>
              <a:t>Высшей школы экономики </a:t>
            </a:r>
            <a:r>
              <a:rPr lang="ru-RU" altLang="ru-RU" sz="1000" dirty="0" smtClean="0">
                <a:latin typeface="Cambria" pitchFamily="18" charset="0"/>
              </a:rPr>
              <a:t/>
            </a:r>
            <a:br>
              <a:rPr lang="ru-RU" altLang="ru-RU" sz="1000" dirty="0" smtClean="0">
                <a:latin typeface="Cambria" pitchFamily="18" charset="0"/>
              </a:rPr>
            </a:br>
            <a:r>
              <a:rPr lang="ru-RU" altLang="ru-RU" sz="1000" dirty="0" smtClean="0">
                <a:latin typeface="Cambria" pitchFamily="18" charset="0"/>
              </a:rPr>
              <a:t>«</a:t>
            </a:r>
            <a:r>
              <a:rPr lang="ru-RU" altLang="ru-RU" sz="1000" dirty="0">
                <a:latin typeface="Cambria" pitchFamily="18" charset="0"/>
              </a:rPr>
              <a:t>Экономика образования», 2014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95936" y="1484784"/>
            <a:ext cx="0" cy="4922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>
            <a:graphicFrameLocks/>
          </p:cNvGraphicFramePr>
          <p:nvPr>
            <p:extLst/>
          </p:nvPr>
        </p:nvGraphicFramePr>
        <p:xfrm>
          <a:off x="3995936" y="1343124"/>
          <a:ext cx="49685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644008" y="5661248"/>
            <a:ext cx="4320480" cy="945987"/>
          </a:xfrm>
          <a:prstGeom prst="roundRect">
            <a:avLst/>
          </a:prstGeom>
          <a:gradFill flip="none" rotWithShape="1">
            <a:gsLst>
              <a:gs pos="0">
                <a:srgbClr val="DE0000">
                  <a:shade val="30000"/>
                  <a:satMod val="115000"/>
                </a:srgbClr>
              </a:gs>
              <a:gs pos="50000">
                <a:srgbClr val="DE0000">
                  <a:shade val="67500"/>
                  <a:satMod val="115000"/>
                </a:srgbClr>
              </a:gs>
              <a:gs pos="100000">
                <a:srgbClr val="DE0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Задача</a:t>
            </a:r>
            <a:r>
              <a:rPr lang="ru-RU" dirty="0" smtClean="0"/>
              <a:t>: существенное увеличение доли технической направленности в ДОД</a:t>
            </a:r>
            <a:endParaRPr lang="ru-RU" dirty="0"/>
          </a:p>
        </p:txBody>
      </p:sp>
      <p:pic>
        <p:nvPicPr>
          <p:cNvPr id="16" name="Picture 2" descr="http://www.op-orel.ru/image/news/7639dde15b09ce54cfab16e70dbb47c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30534"/>
            <a:ext cx="1038826" cy="10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91893293"/>
              </p:ext>
            </p:extLst>
          </p:nvPr>
        </p:nvGraphicFramePr>
        <p:xfrm>
          <a:off x="971600" y="1795844"/>
          <a:ext cx="7200800" cy="456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27584" y="6926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2AC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9pPr>
          </a:lstStyle>
          <a:p>
            <a:r>
              <a:rPr lang="ru-RU" sz="2200" dirty="0" smtClean="0"/>
              <a:t>НАПРАВЛЕННОСТИ ДОПОЛНИТЕЛЬНОГО </a:t>
            </a:r>
          </a:p>
          <a:p>
            <a:r>
              <a:rPr lang="ru-RU" sz="2200" dirty="0" smtClean="0"/>
              <a:t>ОБРАЗОВАНИЯ ДЕТЕЙ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425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39023770"/>
              </p:ext>
            </p:extLst>
          </p:nvPr>
        </p:nvGraphicFramePr>
        <p:xfrm>
          <a:off x="323528" y="1700808"/>
          <a:ext cx="39604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55880685"/>
              </p:ext>
            </p:extLst>
          </p:nvPr>
        </p:nvGraphicFramePr>
        <p:xfrm>
          <a:off x="4716016" y="1700808"/>
          <a:ext cx="39604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27584" y="6926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2AC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9pPr>
          </a:lstStyle>
          <a:p>
            <a:r>
              <a:rPr lang="ru-RU" sz="2200" dirty="0" smtClean="0"/>
              <a:t>РЕАЛИЗАЦИЯ КОНЦЕПЦИИ РАЗВИТИЯ ДОД В 2015 ГОДУ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396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229600" cy="1143000"/>
          </a:xfrm>
        </p:spPr>
        <p:txBody>
          <a:bodyPr/>
          <a:lstStyle/>
          <a:p>
            <a:r>
              <a:rPr lang="ru-RU" sz="2200" dirty="0"/>
              <a:t>АКТУАЛЬНЫЕ </a:t>
            </a:r>
            <a:r>
              <a:rPr lang="ru-RU" sz="2200" dirty="0" smtClean="0"/>
              <a:t>ЗАДАЧИ СФЕРЫ ДОД НА 2016 ГОД</a:t>
            </a:r>
            <a:endParaRPr lang="ru-RU" sz="2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41258939"/>
              </p:ext>
            </p:extLst>
          </p:nvPr>
        </p:nvGraphicFramePr>
        <p:xfrm>
          <a:off x="323528" y="1700808"/>
          <a:ext cx="39604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91280274"/>
              </p:ext>
            </p:extLst>
          </p:nvPr>
        </p:nvGraphicFramePr>
        <p:xfrm>
          <a:off x="4716016" y="1700808"/>
          <a:ext cx="39604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984" y="8450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2AC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9pPr>
          </a:lstStyle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568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5" y="1533562"/>
            <a:ext cx="2636111" cy="1977083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78904" y="6926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2AC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9pPr>
          </a:lstStyle>
          <a:p>
            <a:r>
              <a:rPr lang="ru-RU" sz="2200" dirty="0" smtClean="0"/>
              <a:t>РЕАЛИЗАЦИЯ ИНИЦИАТИВЫ «НОВАЯ МОДЕЛЬ СИСТЕМЫ ДОПОЛНИТЕЛЬНОГО ОБРАЗОВАНИЯ ДЕТЕЙ»</a:t>
            </a:r>
            <a:endParaRPr lang="ru-RU" sz="2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31437"/>
            <a:ext cx="3287266" cy="24654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4921"/>
            <a:ext cx="2855218" cy="21414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5" y="3510645"/>
            <a:ext cx="4005673" cy="30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1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1" y="1559185"/>
            <a:ext cx="3419872" cy="2279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22" y="4293096"/>
            <a:ext cx="3599892" cy="239992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78904" y="6926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2AC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9pPr>
          </a:lstStyle>
          <a:p>
            <a:r>
              <a:rPr lang="ru-RU" sz="2200" dirty="0" smtClean="0"/>
              <a:t>ММСО 2015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54" y="1790534"/>
            <a:ext cx="3078088" cy="2169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95" y="4581128"/>
            <a:ext cx="3150096" cy="21000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62589"/>
            <a:ext cx="2232248" cy="14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2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78904" y="6926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62AC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62AC"/>
                </a:solidFill>
                <a:latin typeface="Cambria" pitchFamily="18" charset="0"/>
              </a:defRPr>
            </a:lvl9pPr>
          </a:lstStyle>
          <a:p>
            <a:r>
              <a:rPr lang="ru-RU" sz="2200" dirty="0" smtClean="0"/>
              <a:t>ВСЕМИРНАЯ ОЛИМПИАДА ПО РОБОТОТЕХНИКЕ</a:t>
            </a:r>
            <a:endParaRPr lang="ru-RU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43" y="4117960"/>
            <a:ext cx="3521230" cy="23474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8" y="1634682"/>
            <a:ext cx="3188087" cy="2097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85" y="1644392"/>
            <a:ext cx="3131840" cy="2087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86054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WRO:</a:t>
            </a:r>
            <a:endParaRPr lang="ru-RU" b="1" dirty="0" smtClean="0"/>
          </a:p>
          <a:p>
            <a:r>
              <a:rPr lang="ru-RU" b="1" dirty="0" smtClean="0"/>
              <a:t>2013 г. – </a:t>
            </a:r>
            <a:r>
              <a:rPr lang="en-US" b="1" dirty="0" smtClean="0"/>
              <a:t>I </a:t>
            </a:r>
            <a:r>
              <a:rPr lang="ru-RU" b="1" dirty="0" smtClean="0"/>
              <a:t>место </a:t>
            </a:r>
            <a:r>
              <a:rPr lang="ru-RU" dirty="0" smtClean="0"/>
              <a:t>в неофициальном зачете (2 золотые, 2 серебряные и 1 бронзовая медаль)</a:t>
            </a:r>
          </a:p>
          <a:p>
            <a:r>
              <a:rPr lang="ru-RU" b="1" dirty="0" smtClean="0"/>
              <a:t>2014 г. – </a:t>
            </a:r>
            <a:r>
              <a:rPr lang="en-US" b="1" dirty="0" smtClean="0"/>
              <a:t>II </a:t>
            </a:r>
            <a:r>
              <a:rPr lang="ru-RU" b="1" dirty="0" smtClean="0"/>
              <a:t>место </a:t>
            </a:r>
            <a:r>
              <a:rPr lang="ru-RU" dirty="0" smtClean="0"/>
              <a:t>в общекомандном зачете (2 серебряные и 3 бронзовые медали)</a:t>
            </a:r>
            <a:endParaRPr lang="en-US" dirty="0" smtClean="0"/>
          </a:p>
          <a:p>
            <a:r>
              <a:rPr lang="ru-RU" b="1" dirty="0" smtClean="0"/>
              <a:t>2015 г. –</a:t>
            </a:r>
            <a:r>
              <a:rPr lang="en-US" b="1" dirty="0" smtClean="0"/>
              <a:t> III </a:t>
            </a:r>
            <a:r>
              <a:rPr lang="ru-RU" b="1" dirty="0" smtClean="0"/>
              <a:t>место </a:t>
            </a:r>
            <a:r>
              <a:rPr lang="ru-RU" dirty="0" smtClean="0"/>
              <a:t>(2 золотые и 2 серебряные медали) 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202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401</Words>
  <Application>Microsoft Office PowerPoint</Application>
  <PresentationFormat>Экран (4:3)</PresentationFormat>
  <Paragraphs>65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Тема2</vt:lpstr>
      <vt:lpstr>Диаграмма Microsoft Excel</vt:lpstr>
      <vt:lpstr>О РАЗВИТИИ НАУЧНО-ТЕХНИЧЕСКОГО ТВОРЧЕСТВА ДЕТЕЙ И МОЛОДЕЖИ</vt:lpstr>
      <vt:lpstr>Презентация PowerPoint</vt:lpstr>
      <vt:lpstr>ДОПОЛНИТЕЛЬНОЕ ОБРАЗОВАНИЕ ДЕТЕЙ</vt:lpstr>
      <vt:lpstr>Презентация PowerPoint</vt:lpstr>
      <vt:lpstr>Презентация PowerPoint</vt:lpstr>
      <vt:lpstr>АКТУАЛЬНЫЕ ЗАДАЧИ СФЕРЫ ДОД НА 2016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МЕХАНИЗМЫ ВОВЛЕЧЕНИЯ ДЕТЕЙ В НТТМ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 размера и структуры платы за проживание в студенческих общежитиях образовательных организаций высшего образования</dc:title>
  <dc:creator>Виктория</dc:creator>
  <cp:lastModifiedBy>Максим</cp:lastModifiedBy>
  <cp:revision>156</cp:revision>
  <dcterms:created xsi:type="dcterms:W3CDTF">2015-04-15T23:32:29Z</dcterms:created>
  <dcterms:modified xsi:type="dcterms:W3CDTF">2015-12-21T10:27:17Z</dcterms:modified>
</cp:coreProperties>
</file>